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7002E-305E-1DE3-CD28-44AC973FA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DD3BB1-5FBD-6D04-FA7E-E88C54799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65CBF-54B5-077F-CE57-77C55940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F7B6-AC4F-4480-BA47-766C7FD09FA9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6317E-CD02-753C-12A3-CE6E6DB7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E4A9C-16A8-60AC-AA39-EAEDBBA3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41B7-2A95-4039-8541-E3410994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3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9AF1E-C265-F4B8-879B-B393C5BD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5FDE6F-ACAA-E575-920B-F17B86642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FEAB4-6A3C-AE7D-0492-654AC39A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F7B6-AC4F-4480-BA47-766C7FD09FA9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0EA17-EBDF-89A6-F5DE-8663ADDC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67D04-1E23-2014-A669-E0DE1D97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41B7-2A95-4039-8541-E3410994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8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B32557-0DED-91BA-EBB2-D97971E04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ED9B32-98BF-CC12-B9CF-28EAC79F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E795A-5D5E-21B2-36F0-05EE3236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F7B6-AC4F-4480-BA47-766C7FD09FA9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A1F0D-FEFC-5828-A5C8-15979B02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87DA4-F4AB-BF77-8A13-71359A85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41B7-2A95-4039-8541-E3410994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24DE1-93E2-DEB8-0B35-8FF8CF60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E513C-9E28-87DF-B9F6-6B15590D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81DAB-ACC2-08F7-40C0-F0D59866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F7B6-AC4F-4480-BA47-766C7FD09FA9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4A8EA-2855-D2D4-71FD-11C1BFF0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8280D-A7D6-14D7-F885-81CE37EA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41B7-2A95-4039-8541-E3410994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6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5E25E-11A9-3B60-597E-C88F6B36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742737-E144-5355-7777-C560D96BC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6305D-8F69-36BD-6671-C26F65AD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F7B6-AC4F-4480-BA47-766C7FD09FA9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B8693-587A-E038-3E85-D34AF1DA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28A6F-6C7C-6372-62C7-967DBC94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41B7-2A95-4039-8541-E3410994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1F7F9-9F11-CCEC-163A-71758ED3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03AA0-A229-F178-8940-162B81E98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71333-7768-E6C2-ADEA-FB79C458C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595FF-DDE8-9299-7AF5-ADEA8634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F7B6-AC4F-4480-BA47-766C7FD09FA9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5B6A7-C782-CC3C-A6B1-EA9B69E3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C9148-A0D8-5810-D080-BD27A924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41B7-2A95-4039-8541-E3410994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16101-8168-5DC7-4635-6856B0C7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925B8-A54B-F49D-112A-9E26407E1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BF9A6-5F79-429D-63F2-CD37E4AA4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EB3DFD-1059-9CC8-C47A-DC4BDEB90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47468D-0B56-4AD4-C6FE-DB0B10E2B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2A3854-A663-7A13-54CA-17D62D84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F7B6-AC4F-4480-BA47-766C7FD09FA9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EE485A-A629-720E-59B4-9FFA41CC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7A8713-866B-C67F-2155-A89CD38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41B7-2A95-4039-8541-E3410994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5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A1690-8194-20BC-934C-8E4166EC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875F0-8617-537E-8638-19E07C35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F7B6-AC4F-4480-BA47-766C7FD09FA9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6F274E-1FA1-7C33-C29B-04D3F75A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EAD87-2BC0-493C-BE00-010EBAAC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41B7-2A95-4039-8541-E3410994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00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8AA29C-2A06-4AEB-B1F5-E42D3763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F7B6-AC4F-4480-BA47-766C7FD09FA9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AC68E6-0700-5F76-198C-BCB7E731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276058-8B48-77AD-73BE-1C67A40C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41B7-2A95-4039-8541-E3410994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03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B192E-B914-EC22-8F35-75AF50DE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854CE-2281-8A2B-EF9E-BDD97F41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BF249E-8838-2881-2681-02B2DF4F4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CDB1C-DB19-346B-4278-50619CC4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F7B6-AC4F-4480-BA47-766C7FD09FA9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9653D2-78C5-55E3-57F3-D6DA424C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FA30C-EC0A-648D-4D41-4C8B2B66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41B7-2A95-4039-8541-E3410994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66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EFD0-B747-3ED6-C775-D2350533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2AFF59-C974-FCD3-7750-BEB425423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04A289-57B0-2886-1936-3C9977CB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9E547-6763-FBA2-F0A6-F0FED80A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F7B6-AC4F-4480-BA47-766C7FD09FA9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A7A4BF-FF3D-DB3F-85B6-240E5E04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66D3F-B1B4-FA90-3476-63528CD7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41B7-2A95-4039-8541-E3410994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9D0D99-B1AA-5C4D-BD04-1B57A1B9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00EFF-39DA-F60A-5647-5317969FF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28782-F6F2-47D7-7DA1-4238E4E2B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F7B6-AC4F-4480-BA47-766C7FD09FA9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20B90-98F2-EB34-4887-74593BB6A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30019-109B-C3F4-B56A-034E5AEF3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841B7-2A95-4039-8541-E3410994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A8C31C-A212-10E0-896D-402341CB8E44}"/>
              </a:ext>
            </a:extLst>
          </p:cNvPr>
          <p:cNvSpPr txBox="1"/>
          <p:nvPr/>
        </p:nvSpPr>
        <p:spPr>
          <a:xfrm>
            <a:off x="9742014" y="520927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/>
              <a:t>컴퓨터공학과</a:t>
            </a:r>
            <a:endParaRPr lang="en-US" altLang="ko-KR" sz="2400" dirty="0"/>
          </a:p>
          <a:p>
            <a:pPr algn="r"/>
            <a:r>
              <a:rPr lang="en-US" altLang="ko-KR" sz="2400" dirty="0"/>
              <a:t>20220499</a:t>
            </a:r>
          </a:p>
          <a:p>
            <a:pPr algn="r"/>
            <a:r>
              <a:rPr lang="ko-KR" altLang="en-US" sz="2400" dirty="0"/>
              <a:t>박진성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11F9F-2368-C806-69E1-C2D4489408CF}"/>
              </a:ext>
            </a:extLst>
          </p:cNvPr>
          <p:cNvSpPr txBox="1"/>
          <p:nvPr/>
        </p:nvSpPr>
        <p:spPr>
          <a:xfrm>
            <a:off x="4048804" y="3013501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/>
              <a:t>셈틀꾼</a:t>
            </a:r>
            <a:r>
              <a:rPr lang="ko-KR" altLang="en-US" sz="4800" b="1" dirty="0"/>
              <a:t> 세미나</a:t>
            </a:r>
          </a:p>
        </p:txBody>
      </p:sp>
    </p:spTree>
    <p:extLst>
      <p:ext uri="{BB962C8B-B14F-4D97-AF65-F5344CB8AC3E}">
        <p14:creationId xmlns:p14="http://schemas.microsoft.com/office/powerpoint/2010/main" val="95195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C803E-72EB-3395-9C73-2E0470459A2D}"/>
              </a:ext>
            </a:extLst>
          </p:cNvPr>
          <p:cNvSpPr txBox="1"/>
          <p:nvPr/>
        </p:nvSpPr>
        <p:spPr>
          <a:xfrm>
            <a:off x="4721264" y="30750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1199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C8A421-99A3-F00B-D48C-174F22DE75E8}"/>
              </a:ext>
            </a:extLst>
          </p:cNvPr>
          <p:cNvSpPr txBox="1"/>
          <p:nvPr/>
        </p:nvSpPr>
        <p:spPr>
          <a:xfrm>
            <a:off x="358588" y="35410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5E45E-B287-48F7-9083-DD4AC636AB81}"/>
              </a:ext>
            </a:extLst>
          </p:cNvPr>
          <p:cNvSpPr txBox="1"/>
          <p:nvPr/>
        </p:nvSpPr>
        <p:spPr>
          <a:xfrm>
            <a:off x="667870" y="2389990"/>
            <a:ext cx="6968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프론트엔드에</a:t>
            </a:r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관심을 갖게 된 이유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795E4-F823-1895-C220-24F8BC28EDAA}"/>
              </a:ext>
            </a:extLst>
          </p:cNvPr>
          <p:cNvSpPr txBox="1"/>
          <p:nvPr/>
        </p:nvSpPr>
        <p:spPr>
          <a:xfrm>
            <a:off x="667870" y="4170618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프론트엔드</a:t>
            </a:r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공부 계획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C3E0E3D-47D9-1B1B-E7A9-FC20049F23A7}"/>
              </a:ext>
            </a:extLst>
          </p:cNvPr>
          <p:cNvCxnSpPr/>
          <p:nvPr/>
        </p:nvCxnSpPr>
        <p:spPr>
          <a:xfrm>
            <a:off x="0" y="11564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6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502A8-7114-BAE5-6880-9BEA4497E372}"/>
              </a:ext>
            </a:extLst>
          </p:cNvPr>
          <p:cNvSpPr txBox="1"/>
          <p:nvPr/>
        </p:nvSpPr>
        <p:spPr>
          <a:xfrm>
            <a:off x="169745" y="337345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프론트엔드에</a:t>
            </a:r>
            <a:r>
              <a:rPr lang="ko-KR" altLang="en-US" sz="2400" b="1" dirty="0"/>
              <a:t> 관심을 갖게 된 이유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2668B7-0F62-C064-34BB-0BA701F2B049}"/>
              </a:ext>
            </a:extLst>
          </p:cNvPr>
          <p:cNvCxnSpPr/>
          <p:nvPr/>
        </p:nvCxnSpPr>
        <p:spPr>
          <a:xfrm>
            <a:off x="0" y="11564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2396B9-DDAE-A209-2EDA-5BF7358C8035}"/>
              </a:ext>
            </a:extLst>
          </p:cNvPr>
          <p:cNvSpPr txBox="1"/>
          <p:nvPr/>
        </p:nvSpPr>
        <p:spPr>
          <a:xfrm>
            <a:off x="491314" y="1797785"/>
            <a:ext cx="385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프로그래밍 언어 공부부터 시작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54D04E1-7A24-BBA3-4EB2-40D42192D0EC}"/>
              </a:ext>
            </a:extLst>
          </p:cNvPr>
          <p:cNvSpPr/>
          <p:nvPr/>
        </p:nvSpPr>
        <p:spPr>
          <a:xfrm>
            <a:off x="491315" y="2902111"/>
            <a:ext cx="482032" cy="40903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56D03-21FF-AC61-5567-289F6EA53049}"/>
              </a:ext>
            </a:extLst>
          </p:cNvPr>
          <p:cNvSpPr txBox="1"/>
          <p:nvPr/>
        </p:nvSpPr>
        <p:spPr>
          <a:xfrm>
            <a:off x="1128393" y="2902111"/>
            <a:ext cx="769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추후 큰 도움 되겠지만</a:t>
            </a:r>
            <a:r>
              <a:rPr lang="en-US" altLang="ko-KR" sz="2000" dirty="0"/>
              <a:t>, </a:t>
            </a:r>
            <a:r>
              <a:rPr lang="ko-KR" altLang="en-US" sz="2000" dirty="0"/>
              <a:t>코딩 자체에 대한 흥미가 떨어질 수 있음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1F9C9D3-2A6A-AD01-C716-A4CC059FC043}"/>
              </a:ext>
            </a:extLst>
          </p:cNvPr>
          <p:cNvSpPr/>
          <p:nvPr/>
        </p:nvSpPr>
        <p:spPr>
          <a:xfrm>
            <a:off x="491314" y="4177175"/>
            <a:ext cx="482032" cy="40903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A0D9B-5E26-50E6-9EB1-AE650B9B3C90}"/>
              </a:ext>
            </a:extLst>
          </p:cNvPr>
          <p:cNvSpPr txBox="1"/>
          <p:nvPr/>
        </p:nvSpPr>
        <p:spPr>
          <a:xfrm>
            <a:off x="1128393" y="4145766"/>
            <a:ext cx="3780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가장 쉽고 익숙한 것부터 시작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DE5B200-0641-95BB-797D-A4540F4490BB}"/>
              </a:ext>
            </a:extLst>
          </p:cNvPr>
          <p:cNvSpPr/>
          <p:nvPr/>
        </p:nvSpPr>
        <p:spPr>
          <a:xfrm>
            <a:off x="491314" y="5445134"/>
            <a:ext cx="482032" cy="40903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DFAE9F-64CC-0B62-6F8A-C76AC511EC2E}"/>
              </a:ext>
            </a:extLst>
          </p:cNvPr>
          <p:cNvSpPr txBox="1"/>
          <p:nvPr/>
        </p:nvSpPr>
        <p:spPr>
          <a:xfrm>
            <a:off x="1128392" y="5445134"/>
            <a:ext cx="449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웹</a:t>
            </a:r>
          </a:p>
        </p:txBody>
      </p:sp>
    </p:spTree>
    <p:extLst>
      <p:ext uri="{BB962C8B-B14F-4D97-AF65-F5344CB8AC3E}">
        <p14:creationId xmlns:p14="http://schemas.microsoft.com/office/powerpoint/2010/main" val="103980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웹 개발 기초] 웹 개발 그게 뭔데!! : 네이버 블로그">
            <a:extLst>
              <a:ext uri="{FF2B5EF4-FFF2-40B4-BE49-F238E27FC236}">
                <a16:creationId xmlns:a16="http://schemas.microsoft.com/office/drawing/2014/main" id="{C246C360-0648-EE3E-11FB-160FFC2F9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428" y="1089252"/>
            <a:ext cx="4705143" cy="406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9502A8-7114-BAE5-6880-9BEA4497E372}"/>
              </a:ext>
            </a:extLst>
          </p:cNvPr>
          <p:cNvSpPr txBox="1"/>
          <p:nvPr/>
        </p:nvSpPr>
        <p:spPr>
          <a:xfrm>
            <a:off x="196639" y="340116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프론트엔드에</a:t>
            </a:r>
            <a:r>
              <a:rPr lang="ko-KR" altLang="en-US" sz="2400" b="1" dirty="0"/>
              <a:t> 관심을 갖게 된 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16FAC-BF25-C1A8-8FBC-0FCF956E6146}"/>
              </a:ext>
            </a:extLst>
          </p:cNvPr>
          <p:cNvSpPr txBox="1"/>
          <p:nvPr/>
        </p:nvSpPr>
        <p:spPr>
          <a:xfrm>
            <a:off x="3433250" y="5579165"/>
            <a:ext cx="5115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/>
              <a:t>프론트엔드</a:t>
            </a:r>
            <a:r>
              <a:rPr lang="en-US" altLang="ko-KR" sz="4000" b="1" dirty="0"/>
              <a:t>?</a:t>
            </a:r>
            <a:r>
              <a:rPr lang="ko-KR" altLang="en-US" sz="4000" b="1" dirty="0"/>
              <a:t>  </a:t>
            </a:r>
            <a:r>
              <a:rPr lang="ko-KR" altLang="en-US" sz="4000" b="1" dirty="0" err="1"/>
              <a:t>백엔드</a:t>
            </a:r>
            <a:r>
              <a:rPr lang="en-US" altLang="ko-KR" sz="4000" b="1" dirty="0"/>
              <a:t>?</a:t>
            </a:r>
            <a:endParaRPr lang="ko-KR" altLang="en-US" sz="40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D7750C-B4F9-AF07-FC7B-ABA8079DAAC7}"/>
              </a:ext>
            </a:extLst>
          </p:cNvPr>
          <p:cNvCxnSpPr/>
          <p:nvPr/>
        </p:nvCxnSpPr>
        <p:spPr>
          <a:xfrm>
            <a:off x="0" y="11564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9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502A8-7114-BAE5-6880-9BEA4497E372}"/>
              </a:ext>
            </a:extLst>
          </p:cNvPr>
          <p:cNvSpPr txBox="1"/>
          <p:nvPr/>
        </p:nvSpPr>
        <p:spPr>
          <a:xfrm>
            <a:off x="196639" y="340116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프론트엔드에</a:t>
            </a:r>
            <a:r>
              <a:rPr lang="ko-KR" altLang="en-US" sz="2400" b="1" dirty="0"/>
              <a:t> 관심을 갖게 된 이유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D7750C-B4F9-AF07-FC7B-ABA8079DAAC7}"/>
              </a:ext>
            </a:extLst>
          </p:cNvPr>
          <p:cNvCxnSpPr/>
          <p:nvPr/>
        </p:nvCxnSpPr>
        <p:spPr>
          <a:xfrm>
            <a:off x="0" y="11564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프론트 엔드 단어 개념 배너입니다. 웹 애플리케이션 프로그래밍 | 프리미엄 벡터">
            <a:extLst>
              <a:ext uri="{FF2B5EF4-FFF2-40B4-BE49-F238E27FC236}">
                <a16:creationId xmlns:a16="http://schemas.microsoft.com/office/drawing/2014/main" id="{AC2FA9E3-2B06-7EFC-EBC4-808ED6623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87" y="1659031"/>
            <a:ext cx="4172857" cy="390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백 엔드 단어 개념 배너입니다 데이터베이스 프로그래밍 웹 응용 프로그램 개발 프리젠 테이션 웹 사이트 선형 아이콘과 격리 된 문자  타이포그래피 아이디어 벡터 개요 그림 데이터베이스에 대한 스톡 벡터 아트 및 기타">
            <a:extLst>
              <a:ext uri="{FF2B5EF4-FFF2-40B4-BE49-F238E27FC236}">
                <a16:creationId xmlns:a16="http://schemas.microsoft.com/office/drawing/2014/main" id="{E7A80044-FD16-CF31-87A9-741D7163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441" y="1659031"/>
            <a:ext cx="4358975" cy="390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3618B6-812B-56CC-21BD-A222F79291B6}"/>
              </a:ext>
            </a:extLst>
          </p:cNvPr>
          <p:cNvSpPr txBox="1"/>
          <p:nvPr/>
        </p:nvSpPr>
        <p:spPr>
          <a:xfrm>
            <a:off x="895579" y="5782335"/>
            <a:ext cx="353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사용자들에게 보여지는 앞</a:t>
            </a:r>
            <a:r>
              <a:rPr lang="en-US" altLang="ko-KR" dirty="0"/>
              <a:t>(front)</a:t>
            </a:r>
          </a:p>
          <a:p>
            <a:r>
              <a:rPr lang="ko-KR" altLang="en-US" dirty="0"/>
              <a:t>부분을 개발하는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55252-A221-96A7-A5A2-BA4B78459158}"/>
              </a:ext>
            </a:extLst>
          </p:cNvPr>
          <p:cNvSpPr txBox="1"/>
          <p:nvPr/>
        </p:nvSpPr>
        <p:spPr>
          <a:xfrm>
            <a:off x="6995687" y="5741508"/>
            <a:ext cx="4488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Regular"/>
              </a:rPr>
              <a:t>화면에 보여줄 정보를 저장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Regula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Regular"/>
              </a:rPr>
              <a:t>처리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Regula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Regular"/>
              </a:rPr>
              <a:t>가공하는</a:t>
            </a:r>
            <a:endParaRPr lang="en-US" altLang="ko-KR" b="0" i="0" dirty="0">
              <a:solidFill>
                <a:srgbClr val="222222"/>
              </a:solidFill>
              <a:effectLst/>
              <a:latin typeface="AppleSDGothicNeo-Regular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AppleSDGothicNeo-Regular"/>
              </a:rPr>
              <a:t>부분을 개발하는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74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502A8-7114-BAE5-6880-9BEA4497E372}"/>
              </a:ext>
            </a:extLst>
          </p:cNvPr>
          <p:cNvSpPr txBox="1"/>
          <p:nvPr/>
        </p:nvSpPr>
        <p:spPr>
          <a:xfrm>
            <a:off x="196639" y="340116"/>
            <a:ext cx="4929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프론트엔드에</a:t>
            </a:r>
            <a:r>
              <a:rPr lang="ko-KR" altLang="en-US" sz="2400" b="1" dirty="0"/>
              <a:t> 관심을 갖게 된 이유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D7750C-B4F9-AF07-FC7B-ABA8079DAAC7}"/>
              </a:ext>
            </a:extLst>
          </p:cNvPr>
          <p:cNvCxnSpPr/>
          <p:nvPr/>
        </p:nvCxnSpPr>
        <p:spPr>
          <a:xfrm>
            <a:off x="0" y="11564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2A856C02-3970-D202-2D03-5AED6CD8C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87" y="1624026"/>
            <a:ext cx="4172857" cy="390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66FF8-1920-3960-04F7-6DBD36F90D7F}"/>
              </a:ext>
            </a:extLst>
          </p:cNvPr>
          <p:cNvSpPr txBox="1"/>
          <p:nvPr/>
        </p:nvSpPr>
        <p:spPr>
          <a:xfrm>
            <a:off x="1613692" y="5751402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프론트엔드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EDA99-DE20-0AB6-8963-0A4F51682220}"/>
              </a:ext>
            </a:extLst>
          </p:cNvPr>
          <p:cNvSpPr txBox="1"/>
          <p:nvPr/>
        </p:nvSpPr>
        <p:spPr>
          <a:xfrm>
            <a:off x="5126194" y="2759948"/>
            <a:ext cx="60869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개발하기 위해 필요한 사전지식이 상대적으로 적음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코딩한 대로 화면에 바로바로 나옴</a:t>
            </a:r>
          </a:p>
        </p:txBody>
      </p:sp>
    </p:spTree>
    <p:extLst>
      <p:ext uri="{BB962C8B-B14F-4D97-AF65-F5344CB8AC3E}">
        <p14:creationId xmlns:p14="http://schemas.microsoft.com/office/powerpoint/2010/main" val="206530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.I.L 1st Week (HTML &amp;&amp; CSS)">
            <a:extLst>
              <a:ext uri="{FF2B5EF4-FFF2-40B4-BE49-F238E27FC236}">
                <a16:creationId xmlns:a16="http://schemas.microsoft.com/office/drawing/2014/main" id="{4A40CF20-03BC-CC6F-D2FC-11B177AA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29" y="1317812"/>
            <a:ext cx="4536141" cy="438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9502A8-7114-BAE5-6880-9BEA4497E372}"/>
              </a:ext>
            </a:extLst>
          </p:cNvPr>
          <p:cNvSpPr txBox="1"/>
          <p:nvPr/>
        </p:nvSpPr>
        <p:spPr>
          <a:xfrm>
            <a:off x="196639" y="340116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프론트엔드</a:t>
            </a:r>
            <a:r>
              <a:rPr lang="ko-KR" altLang="en-US" sz="2400" b="1" dirty="0"/>
              <a:t> 공부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D7750C-B4F9-AF07-FC7B-ABA8079DAAC7}"/>
              </a:ext>
            </a:extLst>
          </p:cNvPr>
          <p:cNvCxnSpPr/>
          <p:nvPr/>
        </p:nvCxnSpPr>
        <p:spPr>
          <a:xfrm>
            <a:off x="0" y="11564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622136-96DF-7DD2-AE89-6C13BDDE5743}"/>
              </a:ext>
            </a:extLst>
          </p:cNvPr>
          <p:cNvSpPr txBox="1"/>
          <p:nvPr/>
        </p:nvSpPr>
        <p:spPr>
          <a:xfrm>
            <a:off x="2745370" y="5325796"/>
            <a:ext cx="67012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HTML / CSS / </a:t>
            </a:r>
            <a:r>
              <a:rPr lang="en-US" altLang="ko-KR" sz="4400" b="1" dirty="0" err="1"/>
              <a:t>Javascript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9265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502A8-7114-BAE5-6880-9BEA4497E372}"/>
              </a:ext>
            </a:extLst>
          </p:cNvPr>
          <p:cNvSpPr txBox="1"/>
          <p:nvPr/>
        </p:nvSpPr>
        <p:spPr>
          <a:xfrm>
            <a:off x="196639" y="340116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프론트엔드</a:t>
            </a:r>
            <a:r>
              <a:rPr lang="ko-KR" altLang="en-US" sz="2400" b="1" dirty="0"/>
              <a:t> 공부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D7750C-B4F9-AF07-FC7B-ABA8079DAAC7}"/>
              </a:ext>
            </a:extLst>
          </p:cNvPr>
          <p:cNvCxnSpPr/>
          <p:nvPr/>
        </p:nvCxnSpPr>
        <p:spPr>
          <a:xfrm>
            <a:off x="0" y="11564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HTML5 - 위키백과, 우리 모두의 백과사전">
            <a:extLst>
              <a:ext uri="{FF2B5EF4-FFF2-40B4-BE49-F238E27FC236}">
                <a16:creationId xmlns:a16="http://schemas.microsoft.com/office/drawing/2014/main" id="{5CFA61AC-E54F-F051-6345-00AB0801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39" y="24046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입문자에게 추천하는 HTML, CSS 첫걸음 | HEROPY">
            <a:extLst>
              <a:ext uri="{FF2B5EF4-FFF2-40B4-BE49-F238E27FC236}">
                <a16:creationId xmlns:a16="http://schemas.microsoft.com/office/drawing/2014/main" id="{6E7D7B6D-0E6C-5275-2590-F9492296B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98" y="2142282"/>
            <a:ext cx="5335682" cy="266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1B7544-8D3B-3A0B-036A-CB3F31C2046E}"/>
              </a:ext>
            </a:extLst>
          </p:cNvPr>
          <p:cNvSpPr txBox="1"/>
          <p:nvPr/>
        </p:nvSpPr>
        <p:spPr>
          <a:xfrm>
            <a:off x="2231008" y="4857658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Markup</a:t>
            </a:r>
            <a:r>
              <a:rPr lang="ko-KR" altLang="en-US" sz="2800" dirty="0"/>
              <a:t> 언어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2F370-F732-D096-0E83-D8A4EA9231E3}"/>
              </a:ext>
            </a:extLst>
          </p:cNvPr>
          <p:cNvSpPr txBox="1"/>
          <p:nvPr/>
        </p:nvSpPr>
        <p:spPr>
          <a:xfrm>
            <a:off x="7038872" y="4857658"/>
            <a:ext cx="2791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Style sheet </a:t>
            </a:r>
            <a:r>
              <a:rPr lang="ko-KR" altLang="en-US" sz="2800" dirty="0"/>
              <a:t>언어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11A4376-0112-7937-34E5-3B604F604612}"/>
              </a:ext>
            </a:extLst>
          </p:cNvPr>
          <p:cNvSpPr/>
          <p:nvPr/>
        </p:nvSpPr>
        <p:spPr>
          <a:xfrm>
            <a:off x="4787153" y="3294529"/>
            <a:ext cx="2251719" cy="71268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9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502A8-7114-BAE5-6880-9BEA4497E372}"/>
              </a:ext>
            </a:extLst>
          </p:cNvPr>
          <p:cNvSpPr txBox="1"/>
          <p:nvPr/>
        </p:nvSpPr>
        <p:spPr>
          <a:xfrm>
            <a:off x="196639" y="340116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프론트엔드</a:t>
            </a:r>
            <a:r>
              <a:rPr lang="ko-KR" altLang="en-US" sz="2400" b="1" dirty="0"/>
              <a:t> 공부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D7750C-B4F9-AF07-FC7B-ABA8079DAAC7}"/>
              </a:ext>
            </a:extLst>
          </p:cNvPr>
          <p:cNvCxnSpPr/>
          <p:nvPr/>
        </p:nvCxnSpPr>
        <p:spPr>
          <a:xfrm>
            <a:off x="0" y="11564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HTML 시작하기 - Web 개발 학습하기 | MDN">
            <a:extLst>
              <a:ext uri="{FF2B5EF4-FFF2-40B4-BE49-F238E27FC236}">
                <a16:creationId xmlns:a16="http://schemas.microsoft.com/office/drawing/2014/main" id="{4B80CFB2-92ED-01A5-F05B-1F44A6E04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08" y="1511114"/>
            <a:ext cx="8321584" cy="51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0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114</Words>
  <Application>Microsoft Office PowerPoint</Application>
  <PresentationFormat>와이드스크린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AppleSDGothicNeo-Regular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진성 박</dc:creator>
  <cp:lastModifiedBy>박진성</cp:lastModifiedBy>
  <cp:revision>2</cp:revision>
  <dcterms:created xsi:type="dcterms:W3CDTF">2022-05-11T12:35:04Z</dcterms:created>
  <dcterms:modified xsi:type="dcterms:W3CDTF">2022-05-19T09:23:29Z</dcterms:modified>
</cp:coreProperties>
</file>