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embeddedFontLst>
    <p:embeddedFont>
      <p:font typeface="a말머리1" panose="02020600000000000000" pitchFamily="18" charset="-127"/>
      <p:regular r:id="rId7"/>
    </p:embeddedFont>
    <p:embeddedFont>
      <p:font typeface="a말머리2" panose="02020600000000000000" pitchFamily="18" charset="-127"/>
      <p:regular r:id="rId8"/>
    </p:embeddedFont>
    <p:embeddedFont>
      <p:font typeface="a말머리3" panose="02020600000000000000" pitchFamily="18" charset="-127"/>
      <p:regular r:id="rId9"/>
    </p:embeddedFont>
    <p:embeddedFont>
      <p:font typeface="맑은 고딕" panose="020B0503020000020004" pitchFamily="50" charset="-127"/>
      <p:regular r:id="rId10"/>
      <p:bold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3E3E"/>
    <a:srgbClr val="FFFFFF"/>
    <a:srgbClr val="454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E4C43-3BE7-4E15-8595-FD1A43378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58942C-14FF-4A71-97B8-0A431CEEB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DDA15D-BBDB-45F1-A93D-49B1B86FB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141-5AE2-47D3-B497-CC89D030A7D3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B9F62D-AFF3-46F8-9A63-18DBD4B6D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1694CC-3EEA-4872-A294-5B82F4654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5A05-95DA-40E7-A367-9053B2958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413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3F4A2-A0ED-4A1F-A980-972A0B4C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47D4AC-46C3-4CAF-B0E1-7583EC3A8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5ACBD1-7A9A-4574-AAB7-450DC9C70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141-5AE2-47D3-B497-CC89D030A7D3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895D98-2010-4F8D-B7EF-94B27F5B4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F16D1C-7752-48CF-9FE7-58815423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5A05-95DA-40E7-A367-9053B2958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721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823008-4A69-4FA1-8DC9-17C47394FD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BFB39A-24AA-45F0-AE0A-8E84ACDE1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CB8D95-701B-4F71-9B7E-A6B99EEE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141-5AE2-47D3-B497-CC89D030A7D3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E64A01-F76E-405D-B0A6-D54007C77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CA3588-1BB6-43A6-9A78-7225A8502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5A05-95DA-40E7-A367-9053B2958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198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83B4E-8FFF-4F11-AC76-936F5A6E8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99041C-99F0-44E4-AB8A-6EDF87315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8A3E9D-7DBD-47E3-BFF1-2A032CD73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141-5AE2-47D3-B497-CC89D030A7D3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D793E3-ECB4-4725-BAA9-508DED20F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97D7BF-BF51-40FE-AC1F-9A20CE92C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5A05-95DA-40E7-A367-9053B2958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574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045B99-7378-4990-922E-84EAAF878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4C385E-E2DA-454A-896E-43335B3BF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1E74EF-5E83-4C09-AE75-3C08A5581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141-5AE2-47D3-B497-CC89D030A7D3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6F00FD-4CE6-4A21-BE6C-C753C716F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064742-37DF-475A-B957-CC5E90129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5A05-95DA-40E7-A367-9053B2958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108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66CF21-2949-414E-9E52-7E4D7B6F2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BE5626-8C46-4E41-A80F-0EB8DF7D22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6DE803-B1AB-4424-BAE9-A840C921C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67623C-5CF6-4FD0-854C-66580DB1F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141-5AE2-47D3-B497-CC89D030A7D3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C832F5-F01B-48DF-95CE-B90EC2B75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F821B4-C2DC-4E80-A94C-DC52E869B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5A05-95DA-40E7-A367-9053B2958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61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33F55E-0CBB-4176-B452-923858D74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3A7D4B-92B5-4849-9AC2-202CA0E9F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9E46A3-660D-494A-8B48-88E5FF4E9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1613EE-E2EB-4720-952F-05D5BB26F5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676CDE-0927-4565-BBAA-78E335BDCB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1B3D63-A477-4019-B392-20A03D399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141-5AE2-47D3-B497-CC89D030A7D3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DFA4E2-8491-414E-95DA-ED665D61A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6A94B8B-2DA7-4F74-8AC1-A045C597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5A05-95DA-40E7-A367-9053B2958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59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525E2-4ADB-42E9-A668-D314DB56E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0B978C-9F7A-416A-8664-9F89C3FA3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141-5AE2-47D3-B497-CC89D030A7D3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3E4292-147F-4C27-A4A5-7AEF0BF5F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7094C2-2D6E-4DBD-A09B-BD181909A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5A05-95DA-40E7-A367-9053B2958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56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026F62-5A8D-460B-8258-76F1A59D4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141-5AE2-47D3-B497-CC89D030A7D3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FF811E-822B-4BBA-9D13-112038FF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223064-42B2-4225-A6F2-51ECF3673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5A05-95DA-40E7-A367-9053B2958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04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C0DFA4-3D84-452E-81D6-DA5007DC6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90C1CD-590D-4975-AA43-ADD29B72D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4EC40E-3FA5-4BC4-8DF7-CC0D0BA4F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B2C067-25A4-4A5A-A8DA-503154BAB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141-5AE2-47D3-B497-CC89D030A7D3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894DC2-8B96-422C-AB4D-37FDC4A91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39AC67-8FB9-4069-AFF0-230577FCD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5A05-95DA-40E7-A367-9053B2958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0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C6D8FA-F053-4E03-87C2-C713F875D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B6D06B-587F-49D6-B19B-5384067FD6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BBFC07-EF7C-4B41-8E6C-A0C0B734D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4FA56B-C1F2-45B9-B7DA-617A96A7F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141-5AE2-47D3-B497-CC89D030A7D3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22BB7F-C6B8-40FA-A29C-46AE866D9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74BC6C-2E73-4B68-82FB-0B1F93868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5A05-95DA-40E7-A367-9053B2958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815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77D7E5-06AC-416B-A530-EEA5744BB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7E9CB0-28E1-473F-8075-D1B38E6D4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FBC0C4-6895-483B-831D-E3C22E15AE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A8141-5AE2-47D3-B497-CC89D030A7D3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6F6B2D-0685-4632-AEEE-C1263D4345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24C616-0FB6-4619-9502-BACC7B5AFE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55A05-95DA-40E7-A367-9053B2958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271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ry-spoon-dcd.notion.site/JavaScript-01-66ce3985a808452586e092f7061ac78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>
            <a:extLst>
              <a:ext uri="{FF2B5EF4-FFF2-40B4-BE49-F238E27FC236}">
                <a16:creationId xmlns:a16="http://schemas.microsoft.com/office/drawing/2014/main" id="{9EC5D168-BD0B-4CE9-9B4F-91B46CC049D8}"/>
              </a:ext>
            </a:extLst>
          </p:cNvPr>
          <p:cNvGrpSpPr/>
          <p:nvPr/>
        </p:nvGrpSpPr>
        <p:grpSpPr>
          <a:xfrm>
            <a:off x="323579" y="293942"/>
            <a:ext cx="11544843" cy="6270116"/>
            <a:chOff x="-199302" y="-155484"/>
            <a:chExt cx="17123810" cy="8942857"/>
          </a:xfrm>
        </p:grpSpPr>
        <p:pic>
          <p:nvPicPr>
            <p:cNvPr id="5" name="Object 2">
              <a:extLst>
                <a:ext uri="{FF2B5EF4-FFF2-40B4-BE49-F238E27FC236}">
                  <a16:creationId xmlns:a16="http://schemas.microsoft.com/office/drawing/2014/main" id="{234EF5B4-748E-46EF-BC5C-E1D67AD5E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9302" y="-155484"/>
              <a:ext cx="17123810" cy="8942857"/>
            </a:xfrm>
            <a:prstGeom prst="rect">
              <a:avLst/>
            </a:prstGeom>
          </p:spPr>
        </p:pic>
      </p:grpSp>
      <p:grpSp>
        <p:nvGrpSpPr>
          <p:cNvPr id="10" name="그룹 1002">
            <a:extLst>
              <a:ext uri="{FF2B5EF4-FFF2-40B4-BE49-F238E27FC236}">
                <a16:creationId xmlns:a16="http://schemas.microsoft.com/office/drawing/2014/main" id="{7D11148C-7FB0-47DF-8CFD-C8E61DB41492}"/>
              </a:ext>
            </a:extLst>
          </p:cNvPr>
          <p:cNvGrpSpPr/>
          <p:nvPr/>
        </p:nvGrpSpPr>
        <p:grpSpPr>
          <a:xfrm>
            <a:off x="7184641" y="695740"/>
            <a:ext cx="4406424" cy="5309763"/>
            <a:chOff x="10709798" y="1218500"/>
            <a:chExt cx="6589550" cy="7703998"/>
          </a:xfrm>
        </p:grpSpPr>
        <p:grpSp>
          <p:nvGrpSpPr>
            <p:cNvPr id="11" name="그룹 1003">
              <a:extLst>
                <a:ext uri="{FF2B5EF4-FFF2-40B4-BE49-F238E27FC236}">
                  <a16:creationId xmlns:a16="http://schemas.microsoft.com/office/drawing/2014/main" id="{9F46BD29-E414-4C19-BE59-6807EC737E5F}"/>
                </a:ext>
              </a:extLst>
            </p:cNvPr>
            <p:cNvGrpSpPr/>
            <p:nvPr/>
          </p:nvGrpSpPr>
          <p:grpSpPr>
            <a:xfrm>
              <a:off x="14606697" y="1944052"/>
              <a:ext cx="747927" cy="643217"/>
              <a:chOff x="14606697" y="1944052"/>
              <a:chExt cx="747927" cy="643217"/>
            </a:xfrm>
          </p:grpSpPr>
          <p:pic>
            <p:nvPicPr>
              <p:cNvPr id="54" name="Object 10">
                <a:extLst>
                  <a:ext uri="{FF2B5EF4-FFF2-40B4-BE49-F238E27FC236}">
                    <a16:creationId xmlns:a16="http://schemas.microsoft.com/office/drawing/2014/main" id="{0F731428-E40C-44F2-B58F-CE6DA2F234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4606697" y="1944052"/>
                <a:ext cx="747927" cy="643217"/>
              </a:xfrm>
              <a:prstGeom prst="rect">
                <a:avLst/>
              </a:prstGeom>
            </p:spPr>
          </p:pic>
        </p:grpSp>
        <p:grpSp>
          <p:nvGrpSpPr>
            <p:cNvPr id="12" name="그룹 1004">
              <a:extLst>
                <a:ext uri="{FF2B5EF4-FFF2-40B4-BE49-F238E27FC236}">
                  <a16:creationId xmlns:a16="http://schemas.microsoft.com/office/drawing/2014/main" id="{2F73DAB8-A503-41CA-828A-21E754763F0C}"/>
                </a:ext>
              </a:extLst>
            </p:cNvPr>
            <p:cNvGrpSpPr/>
            <p:nvPr/>
          </p:nvGrpSpPr>
          <p:grpSpPr>
            <a:xfrm>
              <a:off x="16373168" y="4493960"/>
              <a:ext cx="472977" cy="406760"/>
              <a:chOff x="16373168" y="4493960"/>
              <a:chExt cx="472977" cy="406760"/>
            </a:xfrm>
          </p:grpSpPr>
          <p:pic>
            <p:nvPicPr>
              <p:cNvPr id="53" name="Object 13">
                <a:extLst>
                  <a:ext uri="{FF2B5EF4-FFF2-40B4-BE49-F238E27FC236}">
                    <a16:creationId xmlns:a16="http://schemas.microsoft.com/office/drawing/2014/main" id="{8181BFA3-2EF6-43C5-B5B4-AFEEE1AA67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373168" y="4493960"/>
                <a:ext cx="472977" cy="406760"/>
              </a:xfrm>
              <a:prstGeom prst="rect">
                <a:avLst/>
              </a:prstGeom>
            </p:spPr>
          </p:pic>
        </p:grpSp>
        <p:grpSp>
          <p:nvGrpSpPr>
            <p:cNvPr id="13" name="그룹 1005">
              <a:extLst>
                <a:ext uri="{FF2B5EF4-FFF2-40B4-BE49-F238E27FC236}">
                  <a16:creationId xmlns:a16="http://schemas.microsoft.com/office/drawing/2014/main" id="{65F8D38D-CFE2-43C9-BD5C-25B139097442}"/>
                </a:ext>
              </a:extLst>
            </p:cNvPr>
            <p:cNvGrpSpPr/>
            <p:nvPr/>
          </p:nvGrpSpPr>
          <p:grpSpPr>
            <a:xfrm>
              <a:off x="14450157" y="7661582"/>
              <a:ext cx="812959" cy="812959"/>
              <a:chOff x="14450157" y="7661582"/>
              <a:chExt cx="812959" cy="812959"/>
            </a:xfrm>
          </p:grpSpPr>
          <p:pic>
            <p:nvPicPr>
              <p:cNvPr id="52" name="Object 16">
                <a:extLst>
                  <a:ext uri="{FF2B5EF4-FFF2-40B4-BE49-F238E27FC236}">
                    <a16:creationId xmlns:a16="http://schemas.microsoft.com/office/drawing/2014/main" id="{3C5A69A9-CF03-4AF7-98B5-4858061A2C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480000">
                <a:off x="14450157" y="7661582"/>
                <a:ext cx="812959" cy="812959"/>
              </a:xfrm>
              <a:prstGeom prst="rect">
                <a:avLst/>
              </a:prstGeom>
            </p:spPr>
          </p:pic>
        </p:grpSp>
        <p:grpSp>
          <p:nvGrpSpPr>
            <p:cNvPr id="14" name="그룹 1006">
              <a:extLst>
                <a:ext uri="{FF2B5EF4-FFF2-40B4-BE49-F238E27FC236}">
                  <a16:creationId xmlns:a16="http://schemas.microsoft.com/office/drawing/2014/main" id="{F82A33F3-C0AE-42F1-8721-F27414A02529}"/>
                </a:ext>
              </a:extLst>
            </p:cNvPr>
            <p:cNvGrpSpPr/>
            <p:nvPr/>
          </p:nvGrpSpPr>
          <p:grpSpPr>
            <a:xfrm>
              <a:off x="11780292" y="3629997"/>
              <a:ext cx="958788" cy="958788"/>
              <a:chOff x="11780292" y="3629997"/>
              <a:chExt cx="958788" cy="958788"/>
            </a:xfrm>
          </p:grpSpPr>
          <p:pic>
            <p:nvPicPr>
              <p:cNvPr id="51" name="Object 19">
                <a:extLst>
                  <a:ext uri="{FF2B5EF4-FFF2-40B4-BE49-F238E27FC236}">
                    <a16:creationId xmlns:a16="http://schemas.microsoft.com/office/drawing/2014/main" id="{22839280-2BEF-4EAD-822B-37E5B2CE5D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1780292" y="3629997"/>
                <a:ext cx="958788" cy="958788"/>
              </a:xfrm>
              <a:prstGeom prst="rect">
                <a:avLst/>
              </a:prstGeom>
            </p:spPr>
          </p:pic>
        </p:grpSp>
        <p:grpSp>
          <p:nvGrpSpPr>
            <p:cNvPr id="15" name="그룹 1007">
              <a:extLst>
                <a:ext uri="{FF2B5EF4-FFF2-40B4-BE49-F238E27FC236}">
                  <a16:creationId xmlns:a16="http://schemas.microsoft.com/office/drawing/2014/main" id="{4DE6D346-CFDC-457C-99FA-C4D2AC63C981}"/>
                </a:ext>
              </a:extLst>
            </p:cNvPr>
            <p:cNvGrpSpPr/>
            <p:nvPr/>
          </p:nvGrpSpPr>
          <p:grpSpPr>
            <a:xfrm>
              <a:off x="15870506" y="6206964"/>
              <a:ext cx="734414" cy="631596"/>
              <a:chOff x="15870506" y="6206964"/>
              <a:chExt cx="734414" cy="631596"/>
            </a:xfrm>
          </p:grpSpPr>
          <p:pic>
            <p:nvPicPr>
              <p:cNvPr id="50" name="Object 22">
                <a:extLst>
                  <a:ext uri="{FF2B5EF4-FFF2-40B4-BE49-F238E27FC236}">
                    <a16:creationId xmlns:a16="http://schemas.microsoft.com/office/drawing/2014/main" id="{F4832D3A-C9EB-4663-AC53-CDC731E4D9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900000">
                <a:off x="15870506" y="6206964"/>
                <a:ext cx="734414" cy="631596"/>
              </a:xfrm>
              <a:prstGeom prst="rect">
                <a:avLst/>
              </a:prstGeom>
            </p:spPr>
          </p:pic>
        </p:grpSp>
        <p:grpSp>
          <p:nvGrpSpPr>
            <p:cNvPr id="16" name="그룹 1008">
              <a:extLst>
                <a:ext uri="{FF2B5EF4-FFF2-40B4-BE49-F238E27FC236}">
                  <a16:creationId xmlns:a16="http://schemas.microsoft.com/office/drawing/2014/main" id="{6287EA88-956A-408D-B5C5-F45B5CC80B48}"/>
                </a:ext>
              </a:extLst>
            </p:cNvPr>
            <p:cNvGrpSpPr/>
            <p:nvPr/>
          </p:nvGrpSpPr>
          <p:grpSpPr>
            <a:xfrm>
              <a:off x="10795513" y="3359141"/>
              <a:ext cx="1624651" cy="1324769"/>
              <a:chOff x="10795513" y="3359141"/>
              <a:chExt cx="1624651" cy="1324769"/>
            </a:xfrm>
          </p:grpSpPr>
          <p:pic>
            <p:nvPicPr>
              <p:cNvPr id="49" name="Object 25">
                <a:extLst>
                  <a:ext uri="{FF2B5EF4-FFF2-40B4-BE49-F238E27FC236}">
                    <a16:creationId xmlns:a16="http://schemas.microsoft.com/office/drawing/2014/main" id="{B8B442C2-0218-4B93-A864-5358CE6670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0795513" y="3359141"/>
                <a:ext cx="1624651" cy="1324769"/>
              </a:xfrm>
              <a:prstGeom prst="rect">
                <a:avLst/>
              </a:prstGeom>
            </p:spPr>
          </p:pic>
        </p:grpSp>
        <p:grpSp>
          <p:nvGrpSpPr>
            <p:cNvPr id="17" name="그룹 1009">
              <a:extLst>
                <a:ext uri="{FF2B5EF4-FFF2-40B4-BE49-F238E27FC236}">
                  <a16:creationId xmlns:a16="http://schemas.microsoft.com/office/drawing/2014/main" id="{23606A1F-727A-462A-A358-58EBE88584D7}"/>
                </a:ext>
              </a:extLst>
            </p:cNvPr>
            <p:cNvGrpSpPr/>
            <p:nvPr/>
          </p:nvGrpSpPr>
          <p:grpSpPr>
            <a:xfrm>
              <a:off x="10709798" y="2136999"/>
              <a:ext cx="411840" cy="640248"/>
              <a:chOff x="10709798" y="2136999"/>
              <a:chExt cx="411840" cy="640248"/>
            </a:xfrm>
          </p:grpSpPr>
          <p:pic>
            <p:nvPicPr>
              <p:cNvPr id="48" name="Object 28">
                <a:extLst>
                  <a:ext uri="{FF2B5EF4-FFF2-40B4-BE49-F238E27FC236}">
                    <a16:creationId xmlns:a16="http://schemas.microsoft.com/office/drawing/2014/main" id="{63E1356C-47FB-4828-BF9B-866B2AD681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0709798" y="2136999"/>
                <a:ext cx="411840" cy="640248"/>
              </a:xfrm>
              <a:prstGeom prst="rect">
                <a:avLst/>
              </a:prstGeom>
            </p:spPr>
          </p:pic>
        </p:grpSp>
        <p:grpSp>
          <p:nvGrpSpPr>
            <p:cNvPr id="18" name="그룹 1010">
              <a:extLst>
                <a:ext uri="{FF2B5EF4-FFF2-40B4-BE49-F238E27FC236}">
                  <a16:creationId xmlns:a16="http://schemas.microsoft.com/office/drawing/2014/main" id="{F7451F31-C90F-44B9-B8AA-63A34715ECA9}"/>
                </a:ext>
              </a:extLst>
            </p:cNvPr>
            <p:cNvGrpSpPr/>
            <p:nvPr/>
          </p:nvGrpSpPr>
          <p:grpSpPr>
            <a:xfrm>
              <a:off x="11497713" y="1218500"/>
              <a:ext cx="1955079" cy="1538348"/>
              <a:chOff x="11497713" y="1218500"/>
              <a:chExt cx="1955079" cy="1538348"/>
            </a:xfrm>
          </p:grpSpPr>
          <p:pic>
            <p:nvPicPr>
              <p:cNvPr id="47" name="Object 31">
                <a:extLst>
                  <a:ext uri="{FF2B5EF4-FFF2-40B4-BE49-F238E27FC236}">
                    <a16:creationId xmlns:a16="http://schemas.microsoft.com/office/drawing/2014/main" id="{1DB610EE-DC04-46AA-8FD2-12F58860C6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1497713" y="1218500"/>
                <a:ext cx="1955079" cy="1538348"/>
              </a:xfrm>
              <a:prstGeom prst="rect">
                <a:avLst/>
              </a:prstGeom>
            </p:spPr>
          </p:pic>
        </p:grpSp>
        <p:grpSp>
          <p:nvGrpSpPr>
            <p:cNvPr id="19" name="그룹 1011">
              <a:extLst>
                <a:ext uri="{FF2B5EF4-FFF2-40B4-BE49-F238E27FC236}">
                  <a16:creationId xmlns:a16="http://schemas.microsoft.com/office/drawing/2014/main" id="{F973625F-C50E-440C-A363-967F79B63ED9}"/>
                </a:ext>
              </a:extLst>
            </p:cNvPr>
            <p:cNvGrpSpPr/>
            <p:nvPr/>
          </p:nvGrpSpPr>
          <p:grpSpPr>
            <a:xfrm>
              <a:off x="13960301" y="1218500"/>
              <a:ext cx="694014" cy="525840"/>
              <a:chOff x="13960301" y="1218500"/>
              <a:chExt cx="694014" cy="525840"/>
            </a:xfrm>
          </p:grpSpPr>
          <p:pic>
            <p:nvPicPr>
              <p:cNvPr id="46" name="Object 34">
                <a:extLst>
                  <a:ext uri="{FF2B5EF4-FFF2-40B4-BE49-F238E27FC236}">
                    <a16:creationId xmlns:a16="http://schemas.microsoft.com/office/drawing/2014/main" id="{8CFE0233-D563-4FEF-AFE0-D603AB7915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3960301" y="1218500"/>
                <a:ext cx="694014" cy="525840"/>
              </a:xfrm>
              <a:prstGeom prst="rect">
                <a:avLst/>
              </a:prstGeom>
            </p:spPr>
          </p:pic>
        </p:grpSp>
        <p:grpSp>
          <p:nvGrpSpPr>
            <p:cNvPr id="20" name="그룹 1012">
              <a:extLst>
                <a:ext uri="{FF2B5EF4-FFF2-40B4-BE49-F238E27FC236}">
                  <a16:creationId xmlns:a16="http://schemas.microsoft.com/office/drawing/2014/main" id="{8530D769-9557-448B-B8FC-65122ABC25DB}"/>
                </a:ext>
              </a:extLst>
            </p:cNvPr>
            <p:cNvGrpSpPr/>
            <p:nvPr/>
          </p:nvGrpSpPr>
          <p:grpSpPr>
            <a:xfrm>
              <a:off x="11138943" y="5761260"/>
              <a:ext cx="641349" cy="641677"/>
              <a:chOff x="11138943" y="5761260"/>
              <a:chExt cx="641349" cy="641677"/>
            </a:xfrm>
          </p:grpSpPr>
          <p:pic>
            <p:nvPicPr>
              <p:cNvPr id="45" name="Object 37">
                <a:extLst>
                  <a:ext uri="{FF2B5EF4-FFF2-40B4-BE49-F238E27FC236}">
                    <a16:creationId xmlns:a16="http://schemas.microsoft.com/office/drawing/2014/main" id="{EE79CBFC-EA39-415A-8B97-F20F237A7B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1138943" y="5761260"/>
                <a:ext cx="641349" cy="641677"/>
              </a:xfrm>
              <a:prstGeom prst="rect">
                <a:avLst/>
              </a:prstGeom>
            </p:spPr>
          </p:pic>
        </p:grpSp>
        <p:grpSp>
          <p:nvGrpSpPr>
            <p:cNvPr id="21" name="그룹 1013">
              <a:extLst>
                <a:ext uri="{FF2B5EF4-FFF2-40B4-BE49-F238E27FC236}">
                  <a16:creationId xmlns:a16="http://schemas.microsoft.com/office/drawing/2014/main" id="{4DFB511F-FEF5-48F0-8F4D-8F557145C201}"/>
                </a:ext>
              </a:extLst>
            </p:cNvPr>
            <p:cNvGrpSpPr/>
            <p:nvPr/>
          </p:nvGrpSpPr>
          <p:grpSpPr>
            <a:xfrm>
              <a:off x="12594263" y="4352471"/>
              <a:ext cx="1645049" cy="1705358"/>
              <a:chOff x="12594263" y="4352471"/>
              <a:chExt cx="1645049" cy="1705358"/>
            </a:xfrm>
          </p:grpSpPr>
          <p:pic>
            <p:nvPicPr>
              <p:cNvPr id="44" name="Object 40">
                <a:extLst>
                  <a:ext uri="{FF2B5EF4-FFF2-40B4-BE49-F238E27FC236}">
                    <a16:creationId xmlns:a16="http://schemas.microsoft.com/office/drawing/2014/main" id="{95DAB1C5-9BA2-4F22-940E-D41EF90948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2594263" y="4352471"/>
                <a:ext cx="1645049" cy="1705358"/>
              </a:xfrm>
              <a:prstGeom prst="rect">
                <a:avLst/>
              </a:prstGeom>
            </p:spPr>
          </p:pic>
        </p:grpSp>
        <p:grpSp>
          <p:nvGrpSpPr>
            <p:cNvPr id="22" name="그룹 1014">
              <a:extLst>
                <a:ext uri="{FF2B5EF4-FFF2-40B4-BE49-F238E27FC236}">
                  <a16:creationId xmlns:a16="http://schemas.microsoft.com/office/drawing/2014/main" id="{E6917551-4D70-4D01-ABE4-BD81702EB8A9}"/>
                </a:ext>
              </a:extLst>
            </p:cNvPr>
            <p:cNvGrpSpPr/>
            <p:nvPr/>
          </p:nvGrpSpPr>
          <p:grpSpPr>
            <a:xfrm>
              <a:off x="13400566" y="2269090"/>
              <a:ext cx="1692885" cy="1360907"/>
              <a:chOff x="13400566" y="2269090"/>
              <a:chExt cx="1692885" cy="1360907"/>
            </a:xfrm>
          </p:grpSpPr>
          <p:pic>
            <p:nvPicPr>
              <p:cNvPr id="43" name="Object 43">
                <a:extLst>
                  <a:ext uri="{FF2B5EF4-FFF2-40B4-BE49-F238E27FC236}">
                    <a16:creationId xmlns:a16="http://schemas.microsoft.com/office/drawing/2014/main" id="{106657E3-260B-4154-B3DF-91AB75044B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3400566" y="2269090"/>
                <a:ext cx="1692885" cy="1360907"/>
              </a:xfrm>
              <a:prstGeom prst="rect">
                <a:avLst/>
              </a:prstGeom>
            </p:spPr>
          </p:pic>
        </p:grpSp>
        <p:grpSp>
          <p:nvGrpSpPr>
            <p:cNvPr id="23" name="그룹 1015">
              <a:extLst>
                <a:ext uri="{FF2B5EF4-FFF2-40B4-BE49-F238E27FC236}">
                  <a16:creationId xmlns:a16="http://schemas.microsoft.com/office/drawing/2014/main" id="{9F48D0A2-02BC-4F5B-BCE0-CAAD8341E543}"/>
                </a:ext>
              </a:extLst>
            </p:cNvPr>
            <p:cNvGrpSpPr/>
            <p:nvPr/>
          </p:nvGrpSpPr>
          <p:grpSpPr>
            <a:xfrm>
              <a:off x="11167514" y="7713053"/>
              <a:ext cx="660397" cy="875533"/>
              <a:chOff x="11167514" y="7713053"/>
              <a:chExt cx="660397" cy="875533"/>
            </a:xfrm>
          </p:grpSpPr>
          <p:pic>
            <p:nvPicPr>
              <p:cNvPr id="42" name="Object 46">
                <a:extLst>
                  <a:ext uri="{FF2B5EF4-FFF2-40B4-BE49-F238E27FC236}">
                    <a16:creationId xmlns:a16="http://schemas.microsoft.com/office/drawing/2014/main" id="{074CDF5C-A9BD-4AA2-9764-B04B9F17DE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1167514" y="7713053"/>
                <a:ext cx="660397" cy="875533"/>
              </a:xfrm>
              <a:prstGeom prst="rect">
                <a:avLst/>
              </a:prstGeom>
            </p:spPr>
          </p:pic>
        </p:grpSp>
        <p:grpSp>
          <p:nvGrpSpPr>
            <p:cNvPr id="24" name="그룹 1016">
              <a:extLst>
                <a:ext uri="{FF2B5EF4-FFF2-40B4-BE49-F238E27FC236}">
                  <a16:creationId xmlns:a16="http://schemas.microsoft.com/office/drawing/2014/main" id="{1543F280-E902-451A-B403-EF69EA9B1CF4}"/>
                </a:ext>
              </a:extLst>
            </p:cNvPr>
            <p:cNvGrpSpPr/>
            <p:nvPr/>
          </p:nvGrpSpPr>
          <p:grpSpPr>
            <a:xfrm>
              <a:off x="15503663" y="1600048"/>
              <a:ext cx="1308840" cy="1050827"/>
              <a:chOff x="15503663" y="1600048"/>
              <a:chExt cx="1308840" cy="1050827"/>
            </a:xfrm>
          </p:grpSpPr>
          <p:pic>
            <p:nvPicPr>
              <p:cNvPr id="41" name="Object 49">
                <a:extLst>
                  <a:ext uri="{FF2B5EF4-FFF2-40B4-BE49-F238E27FC236}">
                    <a16:creationId xmlns:a16="http://schemas.microsoft.com/office/drawing/2014/main" id="{7DBDD07A-B0E7-4B9C-B1B5-123C53039A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5503663" y="1600048"/>
                <a:ext cx="1308840" cy="1050827"/>
              </a:xfrm>
              <a:prstGeom prst="rect">
                <a:avLst/>
              </a:prstGeom>
            </p:spPr>
          </p:pic>
        </p:grpSp>
        <p:grpSp>
          <p:nvGrpSpPr>
            <p:cNvPr id="25" name="그룹 1017">
              <a:extLst>
                <a:ext uri="{FF2B5EF4-FFF2-40B4-BE49-F238E27FC236}">
                  <a16:creationId xmlns:a16="http://schemas.microsoft.com/office/drawing/2014/main" id="{093B26CE-C540-4A50-AE9C-84E2C6206DA6}"/>
                </a:ext>
              </a:extLst>
            </p:cNvPr>
            <p:cNvGrpSpPr/>
            <p:nvPr/>
          </p:nvGrpSpPr>
          <p:grpSpPr>
            <a:xfrm>
              <a:off x="15528234" y="3207477"/>
              <a:ext cx="817816" cy="1166648"/>
              <a:chOff x="15528234" y="3207477"/>
              <a:chExt cx="817816" cy="1166648"/>
            </a:xfrm>
          </p:grpSpPr>
          <p:pic>
            <p:nvPicPr>
              <p:cNvPr id="40" name="Object 52">
                <a:extLst>
                  <a:ext uri="{FF2B5EF4-FFF2-40B4-BE49-F238E27FC236}">
                    <a16:creationId xmlns:a16="http://schemas.microsoft.com/office/drawing/2014/main" id="{EB979056-1838-4AFC-B5CC-FB38C7BC47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3660000">
                <a:off x="15528234" y="3207477"/>
                <a:ext cx="817816" cy="1166648"/>
              </a:xfrm>
              <a:prstGeom prst="rect">
                <a:avLst/>
              </a:prstGeom>
            </p:spPr>
          </p:pic>
        </p:grpSp>
        <p:grpSp>
          <p:nvGrpSpPr>
            <p:cNvPr id="26" name="그룹 1018">
              <a:extLst>
                <a:ext uri="{FF2B5EF4-FFF2-40B4-BE49-F238E27FC236}">
                  <a16:creationId xmlns:a16="http://schemas.microsoft.com/office/drawing/2014/main" id="{7DB53FDE-C07A-4AC8-A463-F459CE21F39C}"/>
                </a:ext>
              </a:extLst>
            </p:cNvPr>
            <p:cNvGrpSpPr/>
            <p:nvPr/>
          </p:nvGrpSpPr>
          <p:grpSpPr>
            <a:xfrm>
              <a:off x="14973975" y="4705041"/>
              <a:ext cx="722397" cy="722397"/>
              <a:chOff x="14973975" y="4705041"/>
              <a:chExt cx="722397" cy="722397"/>
            </a:xfrm>
          </p:grpSpPr>
          <p:pic>
            <p:nvPicPr>
              <p:cNvPr id="39" name="Object 55">
                <a:extLst>
                  <a:ext uri="{FF2B5EF4-FFF2-40B4-BE49-F238E27FC236}">
                    <a16:creationId xmlns:a16="http://schemas.microsoft.com/office/drawing/2014/main" id="{B38A74DD-0C0A-40F2-82AA-BBAC7BC27D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4973975" y="4705041"/>
                <a:ext cx="722397" cy="722397"/>
              </a:xfrm>
              <a:prstGeom prst="rect">
                <a:avLst/>
              </a:prstGeom>
            </p:spPr>
          </p:pic>
        </p:grpSp>
        <p:grpSp>
          <p:nvGrpSpPr>
            <p:cNvPr id="27" name="그룹 1019">
              <a:extLst>
                <a:ext uri="{FF2B5EF4-FFF2-40B4-BE49-F238E27FC236}">
                  <a16:creationId xmlns:a16="http://schemas.microsoft.com/office/drawing/2014/main" id="{30C04CEA-FFB4-449A-9A3D-78F2D2881999}"/>
                </a:ext>
              </a:extLst>
            </p:cNvPr>
            <p:cNvGrpSpPr/>
            <p:nvPr/>
          </p:nvGrpSpPr>
          <p:grpSpPr>
            <a:xfrm>
              <a:off x="13915364" y="5888553"/>
              <a:ext cx="1268426" cy="1268418"/>
              <a:chOff x="13915364" y="5888553"/>
              <a:chExt cx="1268426" cy="1268418"/>
            </a:xfrm>
          </p:grpSpPr>
          <p:pic>
            <p:nvPicPr>
              <p:cNvPr id="38" name="Object 58">
                <a:extLst>
                  <a:ext uri="{FF2B5EF4-FFF2-40B4-BE49-F238E27FC236}">
                    <a16:creationId xmlns:a16="http://schemas.microsoft.com/office/drawing/2014/main" id="{1BE535A4-C3E1-4D33-9FEC-8919A7032D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3915364" y="5888553"/>
                <a:ext cx="1268426" cy="1268418"/>
              </a:xfrm>
              <a:prstGeom prst="rect">
                <a:avLst/>
              </a:prstGeom>
            </p:spPr>
          </p:pic>
        </p:grpSp>
        <p:grpSp>
          <p:nvGrpSpPr>
            <p:cNvPr id="28" name="그룹 1020">
              <a:extLst>
                <a:ext uri="{FF2B5EF4-FFF2-40B4-BE49-F238E27FC236}">
                  <a16:creationId xmlns:a16="http://schemas.microsoft.com/office/drawing/2014/main" id="{D6880D87-79E4-484F-9431-661254B98D09}"/>
                </a:ext>
              </a:extLst>
            </p:cNvPr>
            <p:cNvGrpSpPr/>
            <p:nvPr/>
          </p:nvGrpSpPr>
          <p:grpSpPr>
            <a:xfrm>
              <a:off x="16884240" y="5369247"/>
              <a:ext cx="415108" cy="1061643"/>
              <a:chOff x="16884240" y="5369247"/>
              <a:chExt cx="415108" cy="1061643"/>
            </a:xfrm>
          </p:grpSpPr>
          <p:pic>
            <p:nvPicPr>
              <p:cNvPr id="37" name="Object 61">
                <a:extLst>
                  <a:ext uri="{FF2B5EF4-FFF2-40B4-BE49-F238E27FC236}">
                    <a16:creationId xmlns:a16="http://schemas.microsoft.com/office/drawing/2014/main" id="{0D191D78-4F72-46EC-900A-FBDE83EB93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6884240" y="5369247"/>
                <a:ext cx="415108" cy="1061643"/>
              </a:xfrm>
              <a:prstGeom prst="rect">
                <a:avLst/>
              </a:prstGeom>
            </p:spPr>
          </p:pic>
        </p:grpSp>
        <p:grpSp>
          <p:nvGrpSpPr>
            <p:cNvPr id="29" name="그룹 1021">
              <a:extLst>
                <a:ext uri="{FF2B5EF4-FFF2-40B4-BE49-F238E27FC236}">
                  <a16:creationId xmlns:a16="http://schemas.microsoft.com/office/drawing/2014/main" id="{2308D1F7-35FC-4DC5-834D-21511F799932}"/>
                </a:ext>
              </a:extLst>
            </p:cNvPr>
            <p:cNvGrpSpPr/>
            <p:nvPr/>
          </p:nvGrpSpPr>
          <p:grpSpPr>
            <a:xfrm>
              <a:off x="16559229" y="7437100"/>
              <a:ext cx="727973" cy="1485398"/>
              <a:chOff x="16559229" y="7437100"/>
              <a:chExt cx="727973" cy="1485398"/>
            </a:xfrm>
          </p:grpSpPr>
          <p:pic>
            <p:nvPicPr>
              <p:cNvPr id="36" name="Object 64">
                <a:extLst>
                  <a:ext uri="{FF2B5EF4-FFF2-40B4-BE49-F238E27FC236}">
                    <a16:creationId xmlns:a16="http://schemas.microsoft.com/office/drawing/2014/main" id="{53F59F16-1C9C-4DAF-8B24-FBEA5B5804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6559229" y="7437100"/>
                <a:ext cx="727973" cy="1485398"/>
              </a:xfrm>
              <a:prstGeom prst="rect">
                <a:avLst/>
              </a:prstGeom>
            </p:spPr>
          </p:pic>
        </p:grpSp>
        <p:grpSp>
          <p:nvGrpSpPr>
            <p:cNvPr id="30" name="그룹 1022">
              <a:extLst>
                <a:ext uri="{FF2B5EF4-FFF2-40B4-BE49-F238E27FC236}">
                  <a16:creationId xmlns:a16="http://schemas.microsoft.com/office/drawing/2014/main" id="{3E93359B-B75D-40AB-AA94-04742B35496F}"/>
                </a:ext>
              </a:extLst>
            </p:cNvPr>
            <p:cNvGrpSpPr/>
            <p:nvPr/>
          </p:nvGrpSpPr>
          <p:grpSpPr>
            <a:xfrm>
              <a:off x="14771503" y="3638216"/>
              <a:ext cx="435438" cy="676933"/>
              <a:chOff x="14771503" y="3638216"/>
              <a:chExt cx="435438" cy="676933"/>
            </a:xfrm>
          </p:grpSpPr>
          <p:pic>
            <p:nvPicPr>
              <p:cNvPr id="35" name="Object 67">
                <a:extLst>
                  <a:ext uri="{FF2B5EF4-FFF2-40B4-BE49-F238E27FC236}">
                    <a16:creationId xmlns:a16="http://schemas.microsoft.com/office/drawing/2014/main" id="{4949C085-4B39-4793-B223-0921085606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-600000">
                <a:off x="14771503" y="3638216"/>
                <a:ext cx="435438" cy="676933"/>
              </a:xfrm>
              <a:prstGeom prst="rect">
                <a:avLst/>
              </a:prstGeom>
            </p:spPr>
          </p:pic>
        </p:grpSp>
        <p:grpSp>
          <p:nvGrpSpPr>
            <p:cNvPr id="31" name="그룹 1023">
              <a:extLst>
                <a:ext uri="{FF2B5EF4-FFF2-40B4-BE49-F238E27FC236}">
                  <a16:creationId xmlns:a16="http://schemas.microsoft.com/office/drawing/2014/main" id="{82452A61-0F88-43C1-B729-9A4E5DED8456}"/>
                </a:ext>
              </a:extLst>
            </p:cNvPr>
            <p:cNvGrpSpPr/>
            <p:nvPr/>
          </p:nvGrpSpPr>
          <p:grpSpPr>
            <a:xfrm>
              <a:off x="14583817" y="7741448"/>
              <a:ext cx="1187569" cy="953463"/>
              <a:chOff x="14583817" y="7741448"/>
              <a:chExt cx="1187569" cy="953463"/>
            </a:xfrm>
          </p:grpSpPr>
          <p:pic>
            <p:nvPicPr>
              <p:cNvPr id="34" name="Object 70">
                <a:extLst>
                  <a:ext uri="{FF2B5EF4-FFF2-40B4-BE49-F238E27FC236}">
                    <a16:creationId xmlns:a16="http://schemas.microsoft.com/office/drawing/2014/main" id="{5993F6FB-92D4-4D93-998F-EDAD1D3AA4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 rot="5340000">
                <a:off x="14583817" y="7741448"/>
                <a:ext cx="1187569" cy="953463"/>
              </a:xfrm>
              <a:prstGeom prst="rect">
                <a:avLst/>
              </a:prstGeom>
            </p:spPr>
          </p:pic>
        </p:grpSp>
        <p:grpSp>
          <p:nvGrpSpPr>
            <p:cNvPr id="32" name="그룹 1024">
              <a:extLst>
                <a:ext uri="{FF2B5EF4-FFF2-40B4-BE49-F238E27FC236}">
                  <a16:creationId xmlns:a16="http://schemas.microsoft.com/office/drawing/2014/main" id="{EA739942-25AE-4864-9449-D34A5260B0FE}"/>
                </a:ext>
              </a:extLst>
            </p:cNvPr>
            <p:cNvGrpSpPr/>
            <p:nvPr/>
          </p:nvGrpSpPr>
          <p:grpSpPr>
            <a:xfrm>
              <a:off x="11987850" y="6805142"/>
              <a:ext cx="1502460" cy="1207825"/>
              <a:chOff x="11987850" y="6805142"/>
              <a:chExt cx="1502460" cy="1207825"/>
            </a:xfrm>
          </p:grpSpPr>
          <p:pic>
            <p:nvPicPr>
              <p:cNvPr id="33" name="Object 73">
                <a:extLst>
                  <a:ext uri="{FF2B5EF4-FFF2-40B4-BE49-F238E27FC236}">
                    <a16:creationId xmlns:a16="http://schemas.microsoft.com/office/drawing/2014/main" id="{F2797A24-B415-4759-9979-B67631CA31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 rot="-4260000">
                <a:off x="11987850" y="6805142"/>
                <a:ext cx="1502460" cy="1207825"/>
              </a:xfrm>
              <a:prstGeom prst="rect">
                <a:avLst/>
              </a:prstGeom>
            </p:spPr>
          </p:pic>
        </p:grp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93F928A4-C8D4-4355-90B9-52F598ADD9E8}"/>
              </a:ext>
            </a:extLst>
          </p:cNvPr>
          <p:cNvSpPr txBox="1"/>
          <p:nvPr/>
        </p:nvSpPr>
        <p:spPr>
          <a:xfrm>
            <a:off x="1023278" y="2132491"/>
            <a:ext cx="5055871" cy="25930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rgbClr val="3E3E3E"/>
                </a:solidFill>
                <a:latin typeface="a말머리3" panose="02020600000000000000" pitchFamily="18" charset="-127"/>
                <a:ea typeface="a말머리3" panose="02020600000000000000" pitchFamily="18" charset="-127"/>
              </a:rPr>
              <a:t>2</a:t>
            </a:r>
            <a:r>
              <a:rPr lang="ko-KR" altLang="en-US" sz="4800" dirty="0">
                <a:solidFill>
                  <a:srgbClr val="3E3E3E"/>
                </a:solidFill>
                <a:latin typeface="a말머리3" panose="02020600000000000000" pitchFamily="18" charset="-127"/>
                <a:ea typeface="a말머리3" panose="02020600000000000000" pitchFamily="18" charset="-127"/>
              </a:rPr>
              <a:t>주차</a:t>
            </a:r>
            <a:endParaRPr lang="en-US" altLang="ko-KR" sz="4800" dirty="0">
              <a:solidFill>
                <a:srgbClr val="3E3E3E"/>
              </a:solidFill>
              <a:latin typeface="a말머리3" panose="02020600000000000000" pitchFamily="18" charset="-127"/>
              <a:ea typeface="a말머리3" panose="02020600000000000000" pitchFamily="18" charset="-127"/>
            </a:endParaRPr>
          </a:p>
          <a:p>
            <a:r>
              <a:rPr lang="ko-KR" altLang="en-US" sz="4800" dirty="0" err="1">
                <a:solidFill>
                  <a:srgbClr val="3E3E3E"/>
                </a:solidFill>
                <a:latin typeface="a말머리3" panose="02020600000000000000" pitchFamily="18" charset="-127"/>
                <a:ea typeface="a말머리3" panose="02020600000000000000" pitchFamily="18" charset="-127"/>
              </a:rPr>
              <a:t>셈틀꾼</a:t>
            </a:r>
            <a:r>
              <a:rPr lang="ko-KR" altLang="en-US" sz="4800" dirty="0">
                <a:solidFill>
                  <a:srgbClr val="3E3E3E"/>
                </a:solidFill>
                <a:latin typeface="a말머리3" panose="02020600000000000000" pitchFamily="18" charset="-127"/>
                <a:ea typeface="a말머리3" panose="02020600000000000000" pitchFamily="18" charset="-127"/>
              </a:rPr>
              <a:t> </a:t>
            </a:r>
            <a:r>
              <a:rPr lang="en-US" altLang="ko-KR" sz="4800" dirty="0">
                <a:solidFill>
                  <a:srgbClr val="3E3E3E"/>
                </a:solidFill>
                <a:latin typeface="a말머리3" panose="02020600000000000000" pitchFamily="18" charset="-127"/>
                <a:ea typeface="a말머리3" panose="02020600000000000000" pitchFamily="18" charset="-127"/>
              </a:rPr>
              <a:t>Front-End</a:t>
            </a:r>
          </a:p>
          <a:p>
            <a:endParaRPr lang="en-US" altLang="ko-KR" sz="2400" dirty="0">
              <a:solidFill>
                <a:srgbClr val="3E3E3E"/>
              </a:solidFill>
              <a:latin typeface="a말머리3" panose="02020600000000000000" pitchFamily="18" charset="-127"/>
              <a:ea typeface="a말머리3" panose="02020600000000000000" pitchFamily="18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000" dirty="0">
                <a:solidFill>
                  <a:srgbClr val="3E3E3E"/>
                </a:solidFill>
                <a:latin typeface="a말머리1" panose="02020600000000000000" pitchFamily="18" charset="-127"/>
                <a:ea typeface="a말머리1" panose="02020600000000000000" pitchFamily="18" charset="-127"/>
              </a:rPr>
              <a:t>2022.04.07</a:t>
            </a:r>
          </a:p>
          <a:p>
            <a:pPr>
              <a:lnSpc>
                <a:spcPct val="110000"/>
              </a:lnSpc>
            </a:pPr>
            <a:r>
              <a:rPr lang="ko-KR" altLang="en-US" sz="2000" dirty="0">
                <a:solidFill>
                  <a:srgbClr val="3E3E3E"/>
                </a:solidFill>
                <a:latin typeface="a말머리1" panose="02020600000000000000" pitchFamily="18" charset="-127"/>
                <a:ea typeface="a말머리1" panose="02020600000000000000" pitchFamily="18" charset="-127"/>
              </a:rPr>
              <a:t>컴퓨터공학과 </a:t>
            </a:r>
            <a:r>
              <a:rPr lang="en-US" altLang="ko-KR" sz="2000" dirty="0">
                <a:solidFill>
                  <a:srgbClr val="3E3E3E"/>
                </a:solidFill>
                <a:latin typeface="a말머리1" panose="02020600000000000000" pitchFamily="18" charset="-127"/>
                <a:ea typeface="a말머리1" panose="02020600000000000000" pitchFamily="18" charset="-127"/>
              </a:rPr>
              <a:t>20 </a:t>
            </a:r>
            <a:r>
              <a:rPr lang="ko-KR" altLang="en-US" sz="2000" dirty="0">
                <a:solidFill>
                  <a:srgbClr val="3E3E3E"/>
                </a:solidFill>
                <a:latin typeface="a말머리1" panose="02020600000000000000" pitchFamily="18" charset="-127"/>
                <a:ea typeface="a말머리1" panose="02020600000000000000" pitchFamily="18" charset="-127"/>
              </a:rPr>
              <a:t>정혜지</a:t>
            </a:r>
            <a:endParaRPr lang="en-US" altLang="ko-KR" sz="2000" dirty="0">
              <a:solidFill>
                <a:srgbClr val="3E3E3E"/>
              </a:solidFill>
              <a:latin typeface="a말머리1" panose="02020600000000000000" pitchFamily="18" charset="-127"/>
              <a:ea typeface="a말머리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1154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1001">
            <a:extLst>
              <a:ext uri="{FF2B5EF4-FFF2-40B4-BE49-F238E27FC236}">
                <a16:creationId xmlns:a16="http://schemas.microsoft.com/office/drawing/2014/main" id="{2EB0EBDD-3C50-4588-9724-AF793A075155}"/>
              </a:ext>
            </a:extLst>
          </p:cNvPr>
          <p:cNvGrpSpPr/>
          <p:nvPr/>
        </p:nvGrpSpPr>
        <p:grpSpPr>
          <a:xfrm>
            <a:off x="323579" y="293942"/>
            <a:ext cx="11544843" cy="6270116"/>
            <a:chOff x="-199302" y="-155484"/>
            <a:chExt cx="17123810" cy="8942857"/>
          </a:xfrm>
        </p:grpSpPr>
        <p:pic>
          <p:nvPicPr>
            <p:cNvPr id="51" name="Object 2">
              <a:extLst>
                <a:ext uri="{FF2B5EF4-FFF2-40B4-BE49-F238E27FC236}">
                  <a16:creationId xmlns:a16="http://schemas.microsoft.com/office/drawing/2014/main" id="{2C55E121-64D0-4DA0-B637-9D122F911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9302" y="-155484"/>
              <a:ext cx="17123810" cy="8942857"/>
            </a:xfrm>
            <a:prstGeom prst="rect">
              <a:avLst/>
            </a:prstGeom>
          </p:spPr>
        </p:pic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77E863BD-03BB-4FB1-8C59-FA264CF9BEB2}"/>
              </a:ext>
            </a:extLst>
          </p:cNvPr>
          <p:cNvSpPr txBox="1"/>
          <p:nvPr/>
        </p:nvSpPr>
        <p:spPr>
          <a:xfrm>
            <a:off x="470262" y="293942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3E3E3E"/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목차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38718AE-A980-4F0C-888F-607366B9A001}"/>
              </a:ext>
            </a:extLst>
          </p:cNvPr>
          <p:cNvSpPr txBox="1"/>
          <p:nvPr/>
        </p:nvSpPr>
        <p:spPr>
          <a:xfrm>
            <a:off x="1025677" y="2516689"/>
            <a:ext cx="3728906" cy="166199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4800" dirty="0">
                <a:solidFill>
                  <a:srgbClr val="3E3E3E"/>
                </a:solidFill>
                <a:latin typeface="a말머리3" panose="02020600000000000000" pitchFamily="18" charset="-127"/>
                <a:ea typeface="a말머리3" panose="02020600000000000000" pitchFamily="18" charset="-127"/>
              </a:rPr>
              <a:t>01. </a:t>
            </a:r>
            <a:r>
              <a:rPr lang="ko-KR" altLang="en-US" sz="4800" dirty="0">
                <a:solidFill>
                  <a:srgbClr val="3E3E3E"/>
                </a:solidFill>
                <a:latin typeface="a말머리3" panose="02020600000000000000" pitchFamily="18" charset="-127"/>
                <a:ea typeface="a말머리3" panose="02020600000000000000" pitchFamily="18" charset="-127"/>
              </a:rPr>
              <a:t>공부 계획</a:t>
            </a:r>
            <a:endParaRPr lang="en-US" altLang="ko-KR" sz="4800" dirty="0">
              <a:solidFill>
                <a:srgbClr val="3E3E3E"/>
              </a:solidFill>
              <a:latin typeface="a말머리3" panose="02020600000000000000" pitchFamily="18" charset="-127"/>
              <a:ea typeface="a말머리3" panose="02020600000000000000" pitchFamily="18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4800" dirty="0">
                <a:solidFill>
                  <a:srgbClr val="3E3E3E"/>
                </a:solidFill>
                <a:latin typeface="a말머리3" panose="02020600000000000000" pitchFamily="18" charset="-127"/>
                <a:ea typeface="a말머리3" panose="02020600000000000000" pitchFamily="18" charset="-127"/>
              </a:rPr>
              <a:t>02. </a:t>
            </a:r>
            <a:r>
              <a:rPr lang="ko-KR" altLang="en-US" sz="4800" dirty="0">
                <a:solidFill>
                  <a:srgbClr val="3E3E3E"/>
                </a:solidFill>
                <a:latin typeface="a말머리3" panose="02020600000000000000" pitchFamily="18" charset="-127"/>
                <a:ea typeface="a말머리3" panose="02020600000000000000" pitchFamily="18" charset="-127"/>
              </a:rPr>
              <a:t>공부 요약</a:t>
            </a:r>
            <a:endParaRPr lang="en-US" altLang="ko-KR" sz="4800" dirty="0">
              <a:solidFill>
                <a:srgbClr val="3E3E3E"/>
              </a:solidFill>
              <a:latin typeface="a말머리3" panose="02020600000000000000" pitchFamily="18" charset="-127"/>
              <a:ea typeface="a말머리3" panose="02020600000000000000" pitchFamily="18" charset="-127"/>
            </a:endParaRPr>
          </a:p>
        </p:txBody>
      </p:sp>
      <p:grpSp>
        <p:nvGrpSpPr>
          <p:cNvPr id="56" name="그룹 1002">
            <a:extLst>
              <a:ext uri="{FF2B5EF4-FFF2-40B4-BE49-F238E27FC236}">
                <a16:creationId xmlns:a16="http://schemas.microsoft.com/office/drawing/2014/main" id="{E9B6FF6D-3D5C-40E3-A6D4-1B78C1167E23}"/>
              </a:ext>
            </a:extLst>
          </p:cNvPr>
          <p:cNvGrpSpPr/>
          <p:nvPr/>
        </p:nvGrpSpPr>
        <p:grpSpPr>
          <a:xfrm>
            <a:off x="7184641" y="695740"/>
            <a:ext cx="4406424" cy="5309763"/>
            <a:chOff x="10709798" y="1218500"/>
            <a:chExt cx="6589550" cy="7703998"/>
          </a:xfrm>
        </p:grpSpPr>
        <p:grpSp>
          <p:nvGrpSpPr>
            <p:cNvPr id="57" name="그룹 1003">
              <a:extLst>
                <a:ext uri="{FF2B5EF4-FFF2-40B4-BE49-F238E27FC236}">
                  <a16:creationId xmlns:a16="http://schemas.microsoft.com/office/drawing/2014/main" id="{2B653286-0007-4F98-90ED-586FD19E3CFD}"/>
                </a:ext>
              </a:extLst>
            </p:cNvPr>
            <p:cNvGrpSpPr/>
            <p:nvPr/>
          </p:nvGrpSpPr>
          <p:grpSpPr>
            <a:xfrm>
              <a:off x="14606697" y="1944052"/>
              <a:ext cx="747927" cy="643217"/>
              <a:chOff x="14606697" y="1944052"/>
              <a:chExt cx="747927" cy="643217"/>
            </a:xfrm>
          </p:grpSpPr>
          <p:pic>
            <p:nvPicPr>
              <p:cNvPr id="100" name="Object 10">
                <a:extLst>
                  <a:ext uri="{FF2B5EF4-FFF2-40B4-BE49-F238E27FC236}">
                    <a16:creationId xmlns:a16="http://schemas.microsoft.com/office/drawing/2014/main" id="{A6C6696F-82FD-49C3-98D6-7004DBC0CE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4606697" y="1944052"/>
                <a:ext cx="747927" cy="643217"/>
              </a:xfrm>
              <a:prstGeom prst="rect">
                <a:avLst/>
              </a:prstGeom>
            </p:spPr>
          </p:pic>
        </p:grpSp>
        <p:grpSp>
          <p:nvGrpSpPr>
            <p:cNvPr id="58" name="그룹 1004">
              <a:extLst>
                <a:ext uri="{FF2B5EF4-FFF2-40B4-BE49-F238E27FC236}">
                  <a16:creationId xmlns:a16="http://schemas.microsoft.com/office/drawing/2014/main" id="{C44AF054-CB84-4E16-84D2-B3E9D0222A69}"/>
                </a:ext>
              </a:extLst>
            </p:cNvPr>
            <p:cNvGrpSpPr/>
            <p:nvPr/>
          </p:nvGrpSpPr>
          <p:grpSpPr>
            <a:xfrm>
              <a:off x="16373168" y="4493960"/>
              <a:ext cx="472977" cy="406760"/>
              <a:chOff x="16373168" y="4493960"/>
              <a:chExt cx="472977" cy="406760"/>
            </a:xfrm>
          </p:grpSpPr>
          <p:pic>
            <p:nvPicPr>
              <p:cNvPr id="99" name="Object 13">
                <a:extLst>
                  <a:ext uri="{FF2B5EF4-FFF2-40B4-BE49-F238E27FC236}">
                    <a16:creationId xmlns:a16="http://schemas.microsoft.com/office/drawing/2014/main" id="{D84DFD0C-FAC4-4C87-97E5-256E694811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373168" y="4493960"/>
                <a:ext cx="472977" cy="406760"/>
              </a:xfrm>
              <a:prstGeom prst="rect">
                <a:avLst/>
              </a:prstGeom>
            </p:spPr>
          </p:pic>
        </p:grpSp>
        <p:grpSp>
          <p:nvGrpSpPr>
            <p:cNvPr id="59" name="그룹 1005">
              <a:extLst>
                <a:ext uri="{FF2B5EF4-FFF2-40B4-BE49-F238E27FC236}">
                  <a16:creationId xmlns:a16="http://schemas.microsoft.com/office/drawing/2014/main" id="{4018D749-94B7-46A0-A707-CB30A1581D1B}"/>
                </a:ext>
              </a:extLst>
            </p:cNvPr>
            <p:cNvGrpSpPr/>
            <p:nvPr/>
          </p:nvGrpSpPr>
          <p:grpSpPr>
            <a:xfrm>
              <a:off x="14450157" y="7661582"/>
              <a:ext cx="812959" cy="812959"/>
              <a:chOff x="14450157" y="7661582"/>
              <a:chExt cx="812959" cy="812959"/>
            </a:xfrm>
          </p:grpSpPr>
          <p:pic>
            <p:nvPicPr>
              <p:cNvPr id="98" name="Object 16">
                <a:extLst>
                  <a:ext uri="{FF2B5EF4-FFF2-40B4-BE49-F238E27FC236}">
                    <a16:creationId xmlns:a16="http://schemas.microsoft.com/office/drawing/2014/main" id="{7F5C2556-B0A4-457E-82FC-83451FE5D1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480000">
                <a:off x="14450157" y="7661582"/>
                <a:ext cx="812959" cy="812959"/>
              </a:xfrm>
              <a:prstGeom prst="rect">
                <a:avLst/>
              </a:prstGeom>
            </p:spPr>
          </p:pic>
        </p:grpSp>
        <p:grpSp>
          <p:nvGrpSpPr>
            <p:cNvPr id="60" name="그룹 1006">
              <a:extLst>
                <a:ext uri="{FF2B5EF4-FFF2-40B4-BE49-F238E27FC236}">
                  <a16:creationId xmlns:a16="http://schemas.microsoft.com/office/drawing/2014/main" id="{7B96BA58-1BDF-4DEF-BFA4-40AC36874B8C}"/>
                </a:ext>
              </a:extLst>
            </p:cNvPr>
            <p:cNvGrpSpPr/>
            <p:nvPr/>
          </p:nvGrpSpPr>
          <p:grpSpPr>
            <a:xfrm>
              <a:off x="11780292" y="3629997"/>
              <a:ext cx="958788" cy="958788"/>
              <a:chOff x="11780292" y="3629997"/>
              <a:chExt cx="958788" cy="958788"/>
            </a:xfrm>
          </p:grpSpPr>
          <p:pic>
            <p:nvPicPr>
              <p:cNvPr id="97" name="Object 19">
                <a:extLst>
                  <a:ext uri="{FF2B5EF4-FFF2-40B4-BE49-F238E27FC236}">
                    <a16:creationId xmlns:a16="http://schemas.microsoft.com/office/drawing/2014/main" id="{63C27850-5FFD-429F-A1CC-394D22C710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1780292" y="3629997"/>
                <a:ext cx="958788" cy="958788"/>
              </a:xfrm>
              <a:prstGeom prst="rect">
                <a:avLst/>
              </a:prstGeom>
            </p:spPr>
          </p:pic>
        </p:grpSp>
        <p:grpSp>
          <p:nvGrpSpPr>
            <p:cNvPr id="61" name="그룹 1007">
              <a:extLst>
                <a:ext uri="{FF2B5EF4-FFF2-40B4-BE49-F238E27FC236}">
                  <a16:creationId xmlns:a16="http://schemas.microsoft.com/office/drawing/2014/main" id="{D6515A09-D157-409B-8030-B5CDF9CCCF7B}"/>
                </a:ext>
              </a:extLst>
            </p:cNvPr>
            <p:cNvGrpSpPr/>
            <p:nvPr/>
          </p:nvGrpSpPr>
          <p:grpSpPr>
            <a:xfrm>
              <a:off x="15870506" y="6206964"/>
              <a:ext cx="734414" cy="631596"/>
              <a:chOff x="15870506" y="6206964"/>
              <a:chExt cx="734414" cy="631596"/>
            </a:xfrm>
          </p:grpSpPr>
          <p:pic>
            <p:nvPicPr>
              <p:cNvPr id="96" name="Object 22">
                <a:extLst>
                  <a:ext uri="{FF2B5EF4-FFF2-40B4-BE49-F238E27FC236}">
                    <a16:creationId xmlns:a16="http://schemas.microsoft.com/office/drawing/2014/main" id="{EDECAADE-4C93-4916-AE1F-9B577353F0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900000">
                <a:off x="15870506" y="6206964"/>
                <a:ext cx="734414" cy="631596"/>
              </a:xfrm>
              <a:prstGeom prst="rect">
                <a:avLst/>
              </a:prstGeom>
            </p:spPr>
          </p:pic>
        </p:grpSp>
        <p:grpSp>
          <p:nvGrpSpPr>
            <p:cNvPr id="62" name="그룹 1008">
              <a:extLst>
                <a:ext uri="{FF2B5EF4-FFF2-40B4-BE49-F238E27FC236}">
                  <a16:creationId xmlns:a16="http://schemas.microsoft.com/office/drawing/2014/main" id="{D6F5C794-D205-4461-B058-DC68EC2FD07E}"/>
                </a:ext>
              </a:extLst>
            </p:cNvPr>
            <p:cNvGrpSpPr/>
            <p:nvPr/>
          </p:nvGrpSpPr>
          <p:grpSpPr>
            <a:xfrm>
              <a:off x="10795513" y="3359141"/>
              <a:ext cx="1624651" cy="1324769"/>
              <a:chOff x="10795513" y="3359141"/>
              <a:chExt cx="1624651" cy="1324769"/>
            </a:xfrm>
          </p:grpSpPr>
          <p:pic>
            <p:nvPicPr>
              <p:cNvPr id="95" name="Object 25">
                <a:extLst>
                  <a:ext uri="{FF2B5EF4-FFF2-40B4-BE49-F238E27FC236}">
                    <a16:creationId xmlns:a16="http://schemas.microsoft.com/office/drawing/2014/main" id="{B1059844-BCC8-4CA0-BA71-68EE9020CE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0795513" y="3359141"/>
                <a:ext cx="1624651" cy="1324769"/>
              </a:xfrm>
              <a:prstGeom prst="rect">
                <a:avLst/>
              </a:prstGeom>
            </p:spPr>
          </p:pic>
        </p:grpSp>
        <p:grpSp>
          <p:nvGrpSpPr>
            <p:cNvPr id="63" name="그룹 1009">
              <a:extLst>
                <a:ext uri="{FF2B5EF4-FFF2-40B4-BE49-F238E27FC236}">
                  <a16:creationId xmlns:a16="http://schemas.microsoft.com/office/drawing/2014/main" id="{49F229D2-2AAC-4320-B363-CAA8F4E8CB1F}"/>
                </a:ext>
              </a:extLst>
            </p:cNvPr>
            <p:cNvGrpSpPr/>
            <p:nvPr/>
          </p:nvGrpSpPr>
          <p:grpSpPr>
            <a:xfrm>
              <a:off x="10709798" y="2136999"/>
              <a:ext cx="411840" cy="640248"/>
              <a:chOff x="10709798" y="2136999"/>
              <a:chExt cx="411840" cy="640248"/>
            </a:xfrm>
          </p:grpSpPr>
          <p:pic>
            <p:nvPicPr>
              <p:cNvPr id="94" name="Object 28">
                <a:extLst>
                  <a:ext uri="{FF2B5EF4-FFF2-40B4-BE49-F238E27FC236}">
                    <a16:creationId xmlns:a16="http://schemas.microsoft.com/office/drawing/2014/main" id="{ABD0DCE7-1E08-4A74-979D-F315C93501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0709798" y="2136999"/>
                <a:ext cx="411840" cy="640248"/>
              </a:xfrm>
              <a:prstGeom prst="rect">
                <a:avLst/>
              </a:prstGeom>
            </p:spPr>
          </p:pic>
        </p:grpSp>
        <p:grpSp>
          <p:nvGrpSpPr>
            <p:cNvPr id="64" name="그룹 1010">
              <a:extLst>
                <a:ext uri="{FF2B5EF4-FFF2-40B4-BE49-F238E27FC236}">
                  <a16:creationId xmlns:a16="http://schemas.microsoft.com/office/drawing/2014/main" id="{49FBBF02-1313-48F8-9B89-1B1B15046948}"/>
                </a:ext>
              </a:extLst>
            </p:cNvPr>
            <p:cNvGrpSpPr/>
            <p:nvPr/>
          </p:nvGrpSpPr>
          <p:grpSpPr>
            <a:xfrm>
              <a:off x="11497713" y="1218500"/>
              <a:ext cx="1955079" cy="1538348"/>
              <a:chOff x="11497713" y="1218500"/>
              <a:chExt cx="1955079" cy="1538348"/>
            </a:xfrm>
          </p:grpSpPr>
          <p:pic>
            <p:nvPicPr>
              <p:cNvPr id="93" name="Object 31">
                <a:extLst>
                  <a:ext uri="{FF2B5EF4-FFF2-40B4-BE49-F238E27FC236}">
                    <a16:creationId xmlns:a16="http://schemas.microsoft.com/office/drawing/2014/main" id="{54FCC92A-AE5F-494B-92BA-A9E92BEABC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1497713" y="1218500"/>
                <a:ext cx="1955079" cy="1538348"/>
              </a:xfrm>
              <a:prstGeom prst="rect">
                <a:avLst/>
              </a:prstGeom>
            </p:spPr>
          </p:pic>
        </p:grpSp>
        <p:grpSp>
          <p:nvGrpSpPr>
            <p:cNvPr id="65" name="그룹 1011">
              <a:extLst>
                <a:ext uri="{FF2B5EF4-FFF2-40B4-BE49-F238E27FC236}">
                  <a16:creationId xmlns:a16="http://schemas.microsoft.com/office/drawing/2014/main" id="{54AA1B1A-4333-409B-A187-E860AC462149}"/>
                </a:ext>
              </a:extLst>
            </p:cNvPr>
            <p:cNvGrpSpPr/>
            <p:nvPr/>
          </p:nvGrpSpPr>
          <p:grpSpPr>
            <a:xfrm>
              <a:off x="13960301" y="1218500"/>
              <a:ext cx="694014" cy="525840"/>
              <a:chOff x="13960301" y="1218500"/>
              <a:chExt cx="694014" cy="525840"/>
            </a:xfrm>
          </p:grpSpPr>
          <p:pic>
            <p:nvPicPr>
              <p:cNvPr id="92" name="Object 34">
                <a:extLst>
                  <a:ext uri="{FF2B5EF4-FFF2-40B4-BE49-F238E27FC236}">
                    <a16:creationId xmlns:a16="http://schemas.microsoft.com/office/drawing/2014/main" id="{7EF0BC42-6E4B-4531-9A49-AC590EAECF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3960301" y="1218500"/>
                <a:ext cx="694014" cy="525840"/>
              </a:xfrm>
              <a:prstGeom prst="rect">
                <a:avLst/>
              </a:prstGeom>
            </p:spPr>
          </p:pic>
        </p:grpSp>
        <p:grpSp>
          <p:nvGrpSpPr>
            <p:cNvPr id="66" name="그룹 1012">
              <a:extLst>
                <a:ext uri="{FF2B5EF4-FFF2-40B4-BE49-F238E27FC236}">
                  <a16:creationId xmlns:a16="http://schemas.microsoft.com/office/drawing/2014/main" id="{37980C83-E5C6-4739-AC0F-D3F30E866E4D}"/>
                </a:ext>
              </a:extLst>
            </p:cNvPr>
            <p:cNvGrpSpPr/>
            <p:nvPr/>
          </p:nvGrpSpPr>
          <p:grpSpPr>
            <a:xfrm>
              <a:off x="11138943" y="5761260"/>
              <a:ext cx="641349" cy="641677"/>
              <a:chOff x="11138943" y="5761260"/>
              <a:chExt cx="641349" cy="641677"/>
            </a:xfrm>
          </p:grpSpPr>
          <p:pic>
            <p:nvPicPr>
              <p:cNvPr id="91" name="Object 37">
                <a:extLst>
                  <a:ext uri="{FF2B5EF4-FFF2-40B4-BE49-F238E27FC236}">
                    <a16:creationId xmlns:a16="http://schemas.microsoft.com/office/drawing/2014/main" id="{6A89CA71-ED32-4397-8A25-931392C022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1138943" y="5761260"/>
                <a:ext cx="641349" cy="641677"/>
              </a:xfrm>
              <a:prstGeom prst="rect">
                <a:avLst/>
              </a:prstGeom>
            </p:spPr>
          </p:pic>
        </p:grpSp>
        <p:grpSp>
          <p:nvGrpSpPr>
            <p:cNvPr id="67" name="그룹 1013">
              <a:extLst>
                <a:ext uri="{FF2B5EF4-FFF2-40B4-BE49-F238E27FC236}">
                  <a16:creationId xmlns:a16="http://schemas.microsoft.com/office/drawing/2014/main" id="{1D81933E-E496-4401-A766-5BC95D32EC31}"/>
                </a:ext>
              </a:extLst>
            </p:cNvPr>
            <p:cNvGrpSpPr/>
            <p:nvPr/>
          </p:nvGrpSpPr>
          <p:grpSpPr>
            <a:xfrm>
              <a:off x="12594263" y="4352471"/>
              <a:ext cx="1645049" cy="1705358"/>
              <a:chOff x="12594263" y="4352471"/>
              <a:chExt cx="1645049" cy="1705358"/>
            </a:xfrm>
          </p:grpSpPr>
          <p:pic>
            <p:nvPicPr>
              <p:cNvPr id="90" name="Object 40">
                <a:extLst>
                  <a:ext uri="{FF2B5EF4-FFF2-40B4-BE49-F238E27FC236}">
                    <a16:creationId xmlns:a16="http://schemas.microsoft.com/office/drawing/2014/main" id="{290D9591-DFA2-473E-B2AF-0C9BA80125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2594263" y="4352471"/>
                <a:ext cx="1645049" cy="1705358"/>
              </a:xfrm>
              <a:prstGeom prst="rect">
                <a:avLst/>
              </a:prstGeom>
            </p:spPr>
          </p:pic>
        </p:grpSp>
        <p:grpSp>
          <p:nvGrpSpPr>
            <p:cNvPr id="68" name="그룹 1014">
              <a:extLst>
                <a:ext uri="{FF2B5EF4-FFF2-40B4-BE49-F238E27FC236}">
                  <a16:creationId xmlns:a16="http://schemas.microsoft.com/office/drawing/2014/main" id="{FC470CB3-A212-46F1-9A84-FAF99CA74229}"/>
                </a:ext>
              </a:extLst>
            </p:cNvPr>
            <p:cNvGrpSpPr/>
            <p:nvPr/>
          </p:nvGrpSpPr>
          <p:grpSpPr>
            <a:xfrm>
              <a:off x="13400566" y="2269090"/>
              <a:ext cx="1692885" cy="1360907"/>
              <a:chOff x="13400566" y="2269090"/>
              <a:chExt cx="1692885" cy="1360907"/>
            </a:xfrm>
          </p:grpSpPr>
          <p:pic>
            <p:nvPicPr>
              <p:cNvPr id="89" name="Object 43">
                <a:extLst>
                  <a:ext uri="{FF2B5EF4-FFF2-40B4-BE49-F238E27FC236}">
                    <a16:creationId xmlns:a16="http://schemas.microsoft.com/office/drawing/2014/main" id="{7C83958E-A1EA-4C5F-9A0A-97636FEF5E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3400566" y="2269090"/>
                <a:ext cx="1692885" cy="1360907"/>
              </a:xfrm>
              <a:prstGeom prst="rect">
                <a:avLst/>
              </a:prstGeom>
            </p:spPr>
          </p:pic>
        </p:grpSp>
        <p:grpSp>
          <p:nvGrpSpPr>
            <p:cNvPr id="69" name="그룹 1015">
              <a:extLst>
                <a:ext uri="{FF2B5EF4-FFF2-40B4-BE49-F238E27FC236}">
                  <a16:creationId xmlns:a16="http://schemas.microsoft.com/office/drawing/2014/main" id="{71CAFD4F-516A-4836-B1DA-C93DDAAC9239}"/>
                </a:ext>
              </a:extLst>
            </p:cNvPr>
            <p:cNvGrpSpPr/>
            <p:nvPr/>
          </p:nvGrpSpPr>
          <p:grpSpPr>
            <a:xfrm>
              <a:off x="11167514" y="7713053"/>
              <a:ext cx="660397" cy="875533"/>
              <a:chOff x="11167514" y="7713053"/>
              <a:chExt cx="660397" cy="875533"/>
            </a:xfrm>
          </p:grpSpPr>
          <p:pic>
            <p:nvPicPr>
              <p:cNvPr id="88" name="Object 46">
                <a:extLst>
                  <a:ext uri="{FF2B5EF4-FFF2-40B4-BE49-F238E27FC236}">
                    <a16:creationId xmlns:a16="http://schemas.microsoft.com/office/drawing/2014/main" id="{89EC3486-4671-4A20-AB0D-11FDF56F32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1167514" y="7713053"/>
                <a:ext cx="660397" cy="875533"/>
              </a:xfrm>
              <a:prstGeom prst="rect">
                <a:avLst/>
              </a:prstGeom>
            </p:spPr>
          </p:pic>
        </p:grpSp>
        <p:grpSp>
          <p:nvGrpSpPr>
            <p:cNvPr id="70" name="그룹 1016">
              <a:extLst>
                <a:ext uri="{FF2B5EF4-FFF2-40B4-BE49-F238E27FC236}">
                  <a16:creationId xmlns:a16="http://schemas.microsoft.com/office/drawing/2014/main" id="{933015C7-B758-48F9-98E2-62015E4DED45}"/>
                </a:ext>
              </a:extLst>
            </p:cNvPr>
            <p:cNvGrpSpPr/>
            <p:nvPr/>
          </p:nvGrpSpPr>
          <p:grpSpPr>
            <a:xfrm>
              <a:off x="15503663" y="1600048"/>
              <a:ext cx="1308840" cy="1050827"/>
              <a:chOff x="15503663" y="1600048"/>
              <a:chExt cx="1308840" cy="1050827"/>
            </a:xfrm>
          </p:grpSpPr>
          <p:pic>
            <p:nvPicPr>
              <p:cNvPr id="87" name="Object 49">
                <a:extLst>
                  <a:ext uri="{FF2B5EF4-FFF2-40B4-BE49-F238E27FC236}">
                    <a16:creationId xmlns:a16="http://schemas.microsoft.com/office/drawing/2014/main" id="{8F8AE2FD-8153-43A9-B4FD-F19BDC8962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5503663" y="1600048"/>
                <a:ext cx="1308840" cy="1050827"/>
              </a:xfrm>
              <a:prstGeom prst="rect">
                <a:avLst/>
              </a:prstGeom>
            </p:spPr>
          </p:pic>
        </p:grpSp>
        <p:grpSp>
          <p:nvGrpSpPr>
            <p:cNvPr id="71" name="그룹 1017">
              <a:extLst>
                <a:ext uri="{FF2B5EF4-FFF2-40B4-BE49-F238E27FC236}">
                  <a16:creationId xmlns:a16="http://schemas.microsoft.com/office/drawing/2014/main" id="{7ABD2CA5-1526-4F3E-B61D-A702745C02CB}"/>
                </a:ext>
              </a:extLst>
            </p:cNvPr>
            <p:cNvGrpSpPr/>
            <p:nvPr/>
          </p:nvGrpSpPr>
          <p:grpSpPr>
            <a:xfrm>
              <a:off x="15528234" y="3207477"/>
              <a:ext cx="817816" cy="1166648"/>
              <a:chOff x="15528234" y="3207477"/>
              <a:chExt cx="817816" cy="1166648"/>
            </a:xfrm>
          </p:grpSpPr>
          <p:pic>
            <p:nvPicPr>
              <p:cNvPr id="86" name="Object 52">
                <a:extLst>
                  <a:ext uri="{FF2B5EF4-FFF2-40B4-BE49-F238E27FC236}">
                    <a16:creationId xmlns:a16="http://schemas.microsoft.com/office/drawing/2014/main" id="{56973658-A24B-4963-8780-09935119D4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3660000">
                <a:off x="15528234" y="3207477"/>
                <a:ext cx="817816" cy="1166648"/>
              </a:xfrm>
              <a:prstGeom prst="rect">
                <a:avLst/>
              </a:prstGeom>
            </p:spPr>
          </p:pic>
        </p:grpSp>
        <p:grpSp>
          <p:nvGrpSpPr>
            <p:cNvPr id="72" name="그룹 1018">
              <a:extLst>
                <a:ext uri="{FF2B5EF4-FFF2-40B4-BE49-F238E27FC236}">
                  <a16:creationId xmlns:a16="http://schemas.microsoft.com/office/drawing/2014/main" id="{00C9CE89-A286-4FE4-A0B9-DACEFE620895}"/>
                </a:ext>
              </a:extLst>
            </p:cNvPr>
            <p:cNvGrpSpPr/>
            <p:nvPr/>
          </p:nvGrpSpPr>
          <p:grpSpPr>
            <a:xfrm>
              <a:off x="14973975" y="4705041"/>
              <a:ext cx="722397" cy="722397"/>
              <a:chOff x="14973975" y="4705041"/>
              <a:chExt cx="722397" cy="722397"/>
            </a:xfrm>
          </p:grpSpPr>
          <p:pic>
            <p:nvPicPr>
              <p:cNvPr id="85" name="Object 55">
                <a:extLst>
                  <a:ext uri="{FF2B5EF4-FFF2-40B4-BE49-F238E27FC236}">
                    <a16:creationId xmlns:a16="http://schemas.microsoft.com/office/drawing/2014/main" id="{65E11F78-12DC-4E6C-A0B5-BF84FC5FDE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4973975" y="4705041"/>
                <a:ext cx="722397" cy="722397"/>
              </a:xfrm>
              <a:prstGeom prst="rect">
                <a:avLst/>
              </a:prstGeom>
            </p:spPr>
          </p:pic>
        </p:grpSp>
        <p:grpSp>
          <p:nvGrpSpPr>
            <p:cNvPr id="73" name="그룹 1019">
              <a:extLst>
                <a:ext uri="{FF2B5EF4-FFF2-40B4-BE49-F238E27FC236}">
                  <a16:creationId xmlns:a16="http://schemas.microsoft.com/office/drawing/2014/main" id="{4EE16A01-8D66-4A88-A1EE-895DB84C6327}"/>
                </a:ext>
              </a:extLst>
            </p:cNvPr>
            <p:cNvGrpSpPr/>
            <p:nvPr/>
          </p:nvGrpSpPr>
          <p:grpSpPr>
            <a:xfrm>
              <a:off x="13915364" y="5888553"/>
              <a:ext cx="1268426" cy="1268418"/>
              <a:chOff x="13915364" y="5888553"/>
              <a:chExt cx="1268426" cy="1268418"/>
            </a:xfrm>
          </p:grpSpPr>
          <p:pic>
            <p:nvPicPr>
              <p:cNvPr id="84" name="Object 58">
                <a:extLst>
                  <a:ext uri="{FF2B5EF4-FFF2-40B4-BE49-F238E27FC236}">
                    <a16:creationId xmlns:a16="http://schemas.microsoft.com/office/drawing/2014/main" id="{D57F2FFB-8733-4ED9-A5A4-EC4085FD5F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3915364" y="5888553"/>
                <a:ext cx="1268426" cy="1268418"/>
              </a:xfrm>
              <a:prstGeom prst="rect">
                <a:avLst/>
              </a:prstGeom>
            </p:spPr>
          </p:pic>
        </p:grpSp>
        <p:grpSp>
          <p:nvGrpSpPr>
            <p:cNvPr id="74" name="그룹 1020">
              <a:extLst>
                <a:ext uri="{FF2B5EF4-FFF2-40B4-BE49-F238E27FC236}">
                  <a16:creationId xmlns:a16="http://schemas.microsoft.com/office/drawing/2014/main" id="{BD69ABCB-1617-4F07-B72D-62FF369B4493}"/>
                </a:ext>
              </a:extLst>
            </p:cNvPr>
            <p:cNvGrpSpPr/>
            <p:nvPr/>
          </p:nvGrpSpPr>
          <p:grpSpPr>
            <a:xfrm>
              <a:off x="16884240" y="5369247"/>
              <a:ext cx="415108" cy="1061643"/>
              <a:chOff x="16884240" y="5369247"/>
              <a:chExt cx="415108" cy="1061643"/>
            </a:xfrm>
          </p:grpSpPr>
          <p:pic>
            <p:nvPicPr>
              <p:cNvPr id="83" name="Object 61">
                <a:extLst>
                  <a:ext uri="{FF2B5EF4-FFF2-40B4-BE49-F238E27FC236}">
                    <a16:creationId xmlns:a16="http://schemas.microsoft.com/office/drawing/2014/main" id="{5851CBE0-6D47-451E-BCED-76417EA14B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6884240" y="5369247"/>
                <a:ext cx="415108" cy="1061643"/>
              </a:xfrm>
              <a:prstGeom prst="rect">
                <a:avLst/>
              </a:prstGeom>
            </p:spPr>
          </p:pic>
        </p:grpSp>
        <p:grpSp>
          <p:nvGrpSpPr>
            <p:cNvPr id="75" name="그룹 1021">
              <a:extLst>
                <a:ext uri="{FF2B5EF4-FFF2-40B4-BE49-F238E27FC236}">
                  <a16:creationId xmlns:a16="http://schemas.microsoft.com/office/drawing/2014/main" id="{8178CFD4-B857-4318-BA7F-4D2CD0A4810C}"/>
                </a:ext>
              </a:extLst>
            </p:cNvPr>
            <p:cNvGrpSpPr/>
            <p:nvPr/>
          </p:nvGrpSpPr>
          <p:grpSpPr>
            <a:xfrm>
              <a:off x="16559229" y="7437100"/>
              <a:ext cx="727973" cy="1485398"/>
              <a:chOff x="16559229" y="7437100"/>
              <a:chExt cx="727973" cy="1485398"/>
            </a:xfrm>
          </p:grpSpPr>
          <p:pic>
            <p:nvPicPr>
              <p:cNvPr id="82" name="Object 64">
                <a:extLst>
                  <a:ext uri="{FF2B5EF4-FFF2-40B4-BE49-F238E27FC236}">
                    <a16:creationId xmlns:a16="http://schemas.microsoft.com/office/drawing/2014/main" id="{236B08FD-0F5E-457B-A1F7-B325696689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6559229" y="7437100"/>
                <a:ext cx="727973" cy="1485398"/>
              </a:xfrm>
              <a:prstGeom prst="rect">
                <a:avLst/>
              </a:prstGeom>
            </p:spPr>
          </p:pic>
        </p:grpSp>
        <p:grpSp>
          <p:nvGrpSpPr>
            <p:cNvPr id="76" name="그룹 1022">
              <a:extLst>
                <a:ext uri="{FF2B5EF4-FFF2-40B4-BE49-F238E27FC236}">
                  <a16:creationId xmlns:a16="http://schemas.microsoft.com/office/drawing/2014/main" id="{E84EF647-8599-4B9C-B58A-55CC641048B8}"/>
                </a:ext>
              </a:extLst>
            </p:cNvPr>
            <p:cNvGrpSpPr/>
            <p:nvPr/>
          </p:nvGrpSpPr>
          <p:grpSpPr>
            <a:xfrm>
              <a:off x="14771503" y="3638216"/>
              <a:ext cx="435438" cy="676933"/>
              <a:chOff x="14771503" y="3638216"/>
              <a:chExt cx="435438" cy="676933"/>
            </a:xfrm>
          </p:grpSpPr>
          <p:pic>
            <p:nvPicPr>
              <p:cNvPr id="81" name="Object 67">
                <a:extLst>
                  <a:ext uri="{FF2B5EF4-FFF2-40B4-BE49-F238E27FC236}">
                    <a16:creationId xmlns:a16="http://schemas.microsoft.com/office/drawing/2014/main" id="{B6184A6F-9B08-48C7-BC16-B63D146FD2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-600000">
                <a:off x="14771503" y="3638216"/>
                <a:ext cx="435438" cy="676933"/>
              </a:xfrm>
              <a:prstGeom prst="rect">
                <a:avLst/>
              </a:prstGeom>
            </p:spPr>
          </p:pic>
        </p:grpSp>
        <p:grpSp>
          <p:nvGrpSpPr>
            <p:cNvPr id="77" name="그룹 1023">
              <a:extLst>
                <a:ext uri="{FF2B5EF4-FFF2-40B4-BE49-F238E27FC236}">
                  <a16:creationId xmlns:a16="http://schemas.microsoft.com/office/drawing/2014/main" id="{16432A04-A4F2-477A-B6ED-CF4618910D21}"/>
                </a:ext>
              </a:extLst>
            </p:cNvPr>
            <p:cNvGrpSpPr/>
            <p:nvPr/>
          </p:nvGrpSpPr>
          <p:grpSpPr>
            <a:xfrm>
              <a:off x="14583817" y="7741448"/>
              <a:ext cx="1187569" cy="953463"/>
              <a:chOff x="14583817" y="7741448"/>
              <a:chExt cx="1187569" cy="953463"/>
            </a:xfrm>
          </p:grpSpPr>
          <p:pic>
            <p:nvPicPr>
              <p:cNvPr id="80" name="Object 70">
                <a:extLst>
                  <a:ext uri="{FF2B5EF4-FFF2-40B4-BE49-F238E27FC236}">
                    <a16:creationId xmlns:a16="http://schemas.microsoft.com/office/drawing/2014/main" id="{D4B8B8EE-7B23-49C9-812A-40A7BC00B3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 rot="5340000">
                <a:off x="14583817" y="7741448"/>
                <a:ext cx="1187569" cy="953463"/>
              </a:xfrm>
              <a:prstGeom prst="rect">
                <a:avLst/>
              </a:prstGeom>
            </p:spPr>
          </p:pic>
        </p:grpSp>
        <p:grpSp>
          <p:nvGrpSpPr>
            <p:cNvPr id="78" name="그룹 1024">
              <a:extLst>
                <a:ext uri="{FF2B5EF4-FFF2-40B4-BE49-F238E27FC236}">
                  <a16:creationId xmlns:a16="http://schemas.microsoft.com/office/drawing/2014/main" id="{029A1030-45A2-4B78-A42B-2FF913CF799F}"/>
                </a:ext>
              </a:extLst>
            </p:cNvPr>
            <p:cNvGrpSpPr/>
            <p:nvPr/>
          </p:nvGrpSpPr>
          <p:grpSpPr>
            <a:xfrm>
              <a:off x="11987850" y="6805142"/>
              <a:ext cx="1502460" cy="1207825"/>
              <a:chOff x="11987850" y="6805142"/>
              <a:chExt cx="1502460" cy="1207825"/>
            </a:xfrm>
          </p:grpSpPr>
          <p:pic>
            <p:nvPicPr>
              <p:cNvPr id="79" name="Object 73">
                <a:extLst>
                  <a:ext uri="{FF2B5EF4-FFF2-40B4-BE49-F238E27FC236}">
                    <a16:creationId xmlns:a16="http://schemas.microsoft.com/office/drawing/2014/main" id="{12E7B0F2-2F8B-4FDA-B6AD-68C7C12337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 rot="-4260000">
                <a:off x="11987850" y="6805142"/>
                <a:ext cx="1502460" cy="120782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919901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>
            <a:extLst>
              <a:ext uri="{FF2B5EF4-FFF2-40B4-BE49-F238E27FC236}">
                <a16:creationId xmlns:a16="http://schemas.microsoft.com/office/drawing/2014/main" id="{203980CC-AC39-41B0-AFBC-C9C7829B3E68}"/>
              </a:ext>
            </a:extLst>
          </p:cNvPr>
          <p:cNvGrpSpPr/>
          <p:nvPr/>
        </p:nvGrpSpPr>
        <p:grpSpPr>
          <a:xfrm>
            <a:off x="323579" y="293942"/>
            <a:ext cx="11544843" cy="6270116"/>
            <a:chOff x="-199302" y="-155484"/>
            <a:chExt cx="17123810" cy="8942857"/>
          </a:xfrm>
        </p:grpSpPr>
        <p:pic>
          <p:nvPicPr>
            <p:cNvPr id="5" name="Object 2">
              <a:extLst>
                <a:ext uri="{FF2B5EF4-FFF2-40B4-BE49-F238E27FC236}">
                  <a16:creationId xmlns:a16="http://schemas.microsoft.com/office/drawing/2014/main" id="{0A3952F6-3A66-45EF-9369-205868FFB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9302" y="-155484"/>
              <a:ext cx="17123810" cy="8942857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D8430A6-519D-4B4D-9631-6B5E3AD0ECB9}"/>
              </a:ext>
            </a:extLst>
          </p:cNvPr>
          <p:cNvSpPr txBox="1"/>
          <p:nvPr/>
        </p:nvSpPr>
        <p:spPr>
          <a:xfrm>
            <a:off x="470262" y="293942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3E3E3E"/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01. </a:t>
            </a:r>
            <a:r>
              <a:rPr lang="ko-KR" altLang="en-US" sz="2000" dirty="0">
                <a:solidFill>
                  <a:srgbClr val="3E3E3E"/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공부 계획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DEC7ABEA-4BA8-4F1F-AE70-F43DF327F024}"/>
              </a:ext>
            </a:extLst>
          </p:cNvPr>
          <p:cNvGrpSpPr/>
          <p:nvPr/>
        </p:nvGrpSpPr>
        <p:grpSpPr>
          <a:xfrm>
            <a:off x="2452022" y="1732195"/>
            <a:ext cx="7287956" cy="3393611"/>
            <a:chOff x="2452022" y="1811719"/>
            <a:chExt cx="7287956" cy="3393611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64DBA34-9EE8-4721-A90E-AA8EA83E883E}"/>
                </a:ext>
              </a:extLst>
            </p:cNvPr>
            <p:cNvSpPr txBox="1"/>
            <p:nvPr/>
          </p:nvSpPr>
          <p:spPr>
            <a:xfrm>
              <a:off x="4450453" y="1811719"/>
              <a:ext cx="3291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dirty="0">
                  <a:solidFill>
                    <a:srgbClr val="3E3E3E"/>
                  </a:solidFill>
                  <a:highlight>
                    <a:srgbClr val="FFFF00"/>
                  </a:highlight>
                  <a:latin typeface="a말머리3" panose="02020600000000000000" pitchFamily="18" charset="-127"/>
                  <a:ea typeface="a말머리3" panose="02020600000000000000" pitchFamily="18" charset="-127"/>
                </a:rPr>
                <a:t>JavaScript</a:t>
              </a:r>
              <a:endParaRPr lang="ko-KR" altLang="en-US" sz="4800" dirty="0">
                <a:solidFill>
                  <a:srgbClr val="3E3E3E"/>
                </a:solidFill>
                <a:highlight>
                  <a:srgbClr val="FFFF00"/>
                </a:highlight>
                <a:latin typeface="a말머리3" panose="02020600000000000000" pitchFamily="18" charset="-127"/>
                <a:ea typeface="a말머리3" panose="02020600000000000000" pitchFamily="18" charset="-127"/>
              </a:endParaRPr>
            </a:p>
          </p:txBody>
        </p:sp>
        <p:pic>
          <p:nvPicPr>
            <p:cNvPr id="55" name="그림 54" descr="텍스트이(가) 표시된 사진&#10;&#10;자동 생성된 설명">
              <a:extLst>
                <a:ext uri="{FF2B5EF4-FFF2-40B4-BE49-F238E27FC236}">
                  <a16:creationId xmlns:a16="http://schemas.microsoft.com/office/drawing/2014/main" id="{5656D2FD-816F-4581-B5EB-A6BA06885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2022" y="3452949"/>
              <a:ext cx="3123809" cy="1752381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D1BBFC5D-15C7-45DD-BEB9-8EED8EDE3C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5796" y="3452949"/>
              <a:ext cx="2704182" cy="17523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05952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>
            <a:extLst>
              <a:ext uri="{FF2B5EF4-FFF2-40B4-BE49-F238E27FC236}">
                <a16:creationId xmlns:a16="http://schemas.microsoft.com/office/drawing/2014/main" id="{5273DD4A-E7A6-4982-BEF1-2D36F85D06DF}"/>
              </a:ext>
            </a:extLst>
          </p:cNvPr>
          <p:cNvGrpSpPr/>
          <p:nvPr/>
        </p:nvGrpSpPr>
        <p:grpSpPr>
          <a:xfrm>
            <a:off x="323579" y="293942"/>
            <a:ext cx="11544843" cy="6270116"/>
            <a:chOff x="-199302" y="-155484"/>
            <a:chExt cx="17123810" cy="8942857"/>
          </a:xfrm>
        </p:grpSpPr>
        <p:pic>
          <p:nvPicPr>
            <p:cNvPr id="5" name="Object 2">
              <a:extLst>
                <a:ext uri="{FF2B5EF4-FFF2-40B4-BE49-F238E27FC236}">
                  <a16:creationId xmlns:a16="http://schemas.microsoft.com/office/drawing/2014/main" id="{B8F52E48-030E-426B-AAA5-997794661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9302" y="-155484"/>
              <a:ext cx="17123810" cy="8942857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5240618-C22B-40D9-8701-24DF6E0AB553}"/>
              </a:ext>
            </a:extLst>
          </p:cNvPr>
          <p:cNvSpPr txBox="1"/>
          <p:nvPr/>
        </p:nvSpPr>
        <p:spPr>
          <a:xfrm>
            <a:off x="470262" y="293942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3E3E3E"/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02. </a:t>
            </a:r>
            <a:r>
              <a:rPr lang="ko-KR" altLang="en-US" sz="2000" dirty="0">
                <a:solidFill>
                  <a:srgbClr val="3E3E3E"/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공부 요약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A30D75-CF0E-42C5-AB3D-724DF2C76762}"/>
              </a:ext>
            </a:extLst>
          </p:cNvPr>
          <p:cNvSpPr txBox="1"/>
          <p:nvPr/>
        </p:nvSpPr>
        <p:spPr>
          <a:xfrm>
            <a:off x="1165227" y="3244334"/>
            <a:ext cx="9861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E3E3E"/>
                </a:solidFill>
                <a:latin typeface="a말머리2" panose="02020600000000000000" pitchFamily="18" charset="-127"/>
                <a:ea typeface="a말머리2" panose="02020600000000000000" pitchFamily="18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https://wry-spoon-dcd.notion.site/JavaScript-01-66ce3985a808452586e092f7061ac782</a:t>
            </a:r>
            <a:endParaRPr lang="ko-KR" altLang="en-US" dirty="0">
              <a:solidFill>
                <a:srgbClr val="3E3E3E"/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1503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54ED314-2FE8-43DB-9C17-9504D0327995}"/>
              </a:ext>
            </a:extLst>
          </p:cNvPr>
          <p:cNvGrpSpPr/>
          <p:nvPr/>
        </p:nvGrpSpPr>
        <p:grpSpPr>
          <a:xfrm>
            <a:off x="323579" y="293942"/>
            <a:ext cx="11544843" cy="6270116"/>
            <a:chOff x="323579" y="293942"/>
            <a:chExt cx="11544843" cy="6270116"/>
          </a:xfrm>
        </p:grpSpPr>
        <p:grpSp>
          <p:nvGrpSpPr>
            <p:cNvPr id="5" name="그룹 1001">
              <a:extLst>
                <a:ext uri="{FF2B5EF4-FFF2-40B4-BE49-F238E27FC236}">
                  <a16:creationId xmlns:a16="http://schemas.microsoft.com/office/drawing/2014/main" id="{5E104C84-30CF-45E2-93F3-E62A4DC181CB}"/>
                </a:ext>
              </a:extLst>
            </p:cNvPr>
            <p:cNvGrpSpPr/>
            <p:nvPr/>
          </p:nvGrpSpPr>
          <p:grpSpPr>
            <a:xfrm>
              <a:off x="323579" y="293942"/>
              <a:ext cx="11544843" cy="6270116"/>
              <a:chOff x="-199302" y="-155484"/>
              <a:chExt cx="17123810" cy="8942857"/>
            </a:xfrm>
          </p:grpSpPr>
          <p:pic>
            <p:nvPicPr>
              <p:cNvPr id="51" name="Object 2">
                <a:extLst>
                  <a:ext uri="{FF2B5EF4-FFF2-40B4-BE49-F238E27FC236}">
                    <a16:creationId xmlns:a16="http://schemas.microsoft.com/office/drawing/2014/main" id="{401EF47F-7358-46DF-9DA0-81FE5138AB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199302" y="-155484"/>
                <a:ext cx="17123810" cy="8942857"/>
              </a:xfrm>
              <a:prstGeom prst="rect">
                <a:avLst/>
              </a:prstGeom>
            </p:spPr>
          </p:pic>
        </p:grpSp>
        <p:grpSp>
          <p:nvGrpSpPr>
            <p:cNvPr id="6" name="그룹 1002">
              <a:extLst>
                <a:ext uri="{FF2B5EF4-FFF2-40B4-BE49-F238E27FC236}">
                  <a16:creationId xmlns:a16="http://schemas.microsoft.com/office/drawing/2014/main" id="{61E58A43-F4F7-4931-8A7A-3A4F6F58EF70}"/>
                </a:ext>
              </a:extLst>
            </p:cNvPr>
            <p:cNvGrpSpPr/>
            <p:nvPr/>
          </p:nvGrpSpPr>
          <p:grpSpPr>
            <a:xfrm>
              <a:off x="7184641" y="695740"/>
              <a:ext cx="4406424" cy="5309763"/>
              <a:chOff x="10709798" y="1218500"/>
              <a:chExt cx="6589550" cy="7703998"/>
            </a:xfrm>
          </p:grpSpPr>
          <p:grpSp>
            <p:nvGrpSpPr>
              <p:cNvPr id="7" name="그룹 1003">
                <a:extLst>
                  <a:ext uri="{FF2B5EF4-FFF2-40B4-BE49-F238E27FC236}">
                    <a16:creationId xmlns:a16="http://schemas.microsoft.com/office/drawing/2014/main" id="{983789EC-1AE1-4604-987D-104A3553E513}"/>
                  </a:ext>
                </a:extLst>
              </p:cNvPr>
              <p:cNvGrpSpPr/>
              <p:nvPr/>
            </p:nvGrpSpPr>
            <p:grpSpPr>
              <a:xfrm>
                <a:off x="14606697" y="1944052"/>
                <a:ext cx="747927" cy="643217"/>
                <a:chOff x="14606697" y="1944052"/>
                <a:chExt cx="747927" cy="643217"/>
              </a:xfrm>
            </p:grpSpPr>
            <p:pic>
              <p:nvPicPr>
                <p:cNvPr id="50" name="Object 10">
                  <a:extLst>
                    <a:ext uri="{FF2B5EF4-FFF2-40B4-BE49-F238E27FC236}">
                      <a16:creationId xmlns:a16="http://schemas.microsoft.com/office/drawing/2014/main" id="{0314CEA7-9D94-4F03-84B6-619ABB1A1C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4606697" y="1944052"/>
                  <a:ext cx="747927" cy="643217"/>
                </a:xfrm>
                <a:prstGeom prst="rect">
                  <a:avLst/>
                </a:prstGeom>
              </p:spPr>
            </p:pic>
          </p:grpSp>
          <p:grpSp>
            <p:nvGrpSpPr>
              <p:cNvPr id="8" name="그룹 1004">
                <a:extLst>
                  <a:ext uri="{FF2B5EF4-FFF2-40B4-BE49-F238E27FC236}">
                    <a16:creationId xmlns:a16="http://schemas.microsoft.com/office/drawing/2014/main" id="{92ACA0FE-AFE0-473E-8AC1-AF7678091246}"/>
                  </a:ext>
                </a:extLst>
              </p:cNvPr>
              <p:cNvGrpSpPr/>
              <p:nvPr/>
            </p:nvGrpSpPr>
            <p:grpSpPr>
              <a:xfrm>
                <a:off x="16373168" y="4493960"/>
                <a:ext cx="472977" cy="406760"/>
                <a:chOff x="16373168" y="4493960"/>
                <a:chExt cx="472977" cy="406760"/>
              </a:xfrm>
            </p:grpSpPr>
            <p:pic>
              <p:nvPicPr>
                <p:cNvPr id="49" name="Object 13">
                  <a:extLst>
                    <a:ext uri="{FF2B5EF4-FFF2-40B4-BE49-F238E27FC236}">
                      <a16:creationId xmlns:a16="http://schemas.microsoft.com/office/drawing/2014/main" id="{D3444C16-A9A6-4E7B-9404-B9C852768A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6373168" y="4493960"/>
                  <a:ext cx="472977" cy="406760"/>
                </a:xfrm>
                <a:prstGeom prst="rect">
                  <a:avLst/>
                </a:prstGeom>
              </p:spPr>
            </p:pic>
          </p:grpSp>
          <p:grpSp>
            <p:nvGrpSpPr>
              <p:cNvPr id="9" name="그룹 1005">
                <a:extLst>
                  <a:ext uri="{FF2B5EF4-FFF2-40B4-BE49-F238E27FC236}">
                    <a16:creationId xmlns:a16="http://schemas.microsoft.com/office/drawing/2014/main" id="{0DD37C32-C112-4047-9A30-18704E62497D}"/>
                  </a:ext>
                </a:extLst>
              </p:cNvPr>
              <p:cNvGrpSpPr/>
              <p:nvPr/>
            </p:nvGrpSpPr>
            <p:grpSpPr>
              <a:xfrm>
                <a:off x="14450157" y="7661582"/>
                <a:ext cx="812959" cy="812959"/>
                <a:chOff x="14450157" y="7661582"/>
                <a:chExt cx="812959" cy="812959"/>
              </a:xfrm>
            </p:grpSpPr>
            <p:pic>
              <p:nvPicPr>
                <p:cNvPr id="48" name="Object 16">
                  <a:extLst>
                    <a:ext uri="{FF2B5EF4-FFF2-40B4-BE49-F238E27FC236}">
                      <a16:creationId xmlns:a16="http://schemas.microsoft.com/office/drawing/2014/main" id="{BD5EA94B-833F-475E-BABC-F0AD1FBEC9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 rot="-480000">
                  <a:off x="14450157" y="7661582"/>
                  <a:ext cx="812959" cy="812959"/>
                </a:xfrm>
                <a:prstGeom prst="rect">
                  <a:avLst/>
                </a:prstGeom>
              </p:spPr>
            </p:pic>
          </p:grpSp>
          <p:grpSp>
            <p:nvGrpSpPr>
              <p:cNvPr id="10" name="그룹 1006">
                <a:extLst>
                  <a:ext uri="{FF2B5EF4-FFF2-40B4-BE49-F238E27FC236}">
                    <a16:creationId xmlns:a16="http://schemas.microsoft.com/office/drawing/2014/main" id="{48189649-87A9-431A-89AD-BACA97891DCC}"/>
                  </a:ext>
                </a:extLst>
              </p:cNvPr>
              <p:cNvGrpSpPr/>
              <p:nvPr/>
            </p:nvGrpSpPr>
            <p:grpSpPr>
              <a:xfrm>
                <a:off x="11780292" y="3629997"/>
                <a:ext cx="958788" cy="958788"/>
                <a:chOff x="11780292" y="3629997"/>
                <a:chExt cx="958788" cy="958788"/>
              </a:xfrm>
            </p:grpSpPr>
            <p:pic>
              <p:nvPicPr>
                <p:cNvPr id="47" name="Object 19">
                  <a:extLst>
                    <a:ext uri="{FF2B5EF4-FFF2-40B4-BE49-F238E27FC236}">
                      <a16:creationId xmlns:a16="http://schemas.microsoft.com/office/drawing/2014/main" id="{C541D550-A5C5-4624-B110-F2398438DF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1780292" y="3629997"/>
                  <a:ext cx="958788" cy="958788"/>
                </a:xfrm>
                <a:prstGeom prst="rect">
                  <a:avLst/>
                </a:prstGeom>
              </p:spPr>
            </p:pic>
          </p:grpSp>
          <p:grpSp>
            <p:nvGrpSpPr>
              <p:cNvPr id="11" name="그룹 1007">
                <a:extLst>
                  <a:ext uri="{FF2B5EF4-FFF2-40B4-BE49-F238E27FC236}">
                    <a16:creationId xmlns:a16="http://schemas.microsoft.com/office/drawing/2014/main" id="{5816E7A4-A0E6-4F20-A3A6-01185521D17D}"/>
                  </a:ext>
                </a:extLst>
              </p:cNvPr>
              <p:cNvGrpSpPr/>
              <p:nvPr/>
            </p:nvGrpSpPr>
            <p:grpSpPr>
              <a:xfrm>
                <a:off x="15870506" y="6206964"/>
                <a:ext cx="734414" cy="631596"/>
                <a:chOff x="15870506" y="6206964"/>
                <a:chExt cx="734414" cy="631596"/>
              </a:xfrm>
            </p:grpSpPr>
            <p:pic>
              <p:nvPicPr>
                <p:cNvPr id="46" name="Object 22">
                  <a:extLst>
                    <a:ext uri="{FF2B5EF4-FFF2-40B4-BE49-F238E27FC236}">
                      <a16:creationId xmlns:a16="http://schemas.microsoft.com/office/drawing/2014/main" id="{964BEF21-540A-48BC-866C-96B38A9C40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 rot="900000">
                  <a:off x="15870506" y="6206964"/>
                  <a:ext cx="734414" cy="631596"/>
                </a:xfrm>
                <a:prstGeom prst="rect">
                  <a:avLst/>
                </a:prstGeom>
              </p:spPr>
            </p:pic>
          </p:grpSp>
          <p:grpSp>
            <p:nvGrpSpPr>
              <p:cNvPr id="12" name="그룹 1008">
                <a:extLst>
                  <a:ext uri="{FF2B5EF4-FFF2-40B4-BE49-F238E27FC236}">
                    <a16:creationId xmlns:a16="http://schemas.microsoft.com/office/drawing/2014/main" id="{53C4F6E3-F179-41AF-89D8-70E376392AB1}"/>
                  </a:ext>
                </a:extLst>
              </p:cNvPr>
              <p:cNvGrpSpPr/>
              <p:nvPr/>
            </p:nvGrpSpPr>
            <p:grpSpPr>
              <a:xfrm>
                <a:off x="10795513" y="3359141"/>
                <a:ext cx="1624651" cy="1324769"/>
                <a:chOff x="10795513" y="3359141"/>
                <a:chExt cx="1624651" cy="1324769"/>
              </a:xfrm>
            </p:grpSpPr>
            <p:pic>
              <p:nvPicPr>
                <p:cNvPr id="45" name="Object 25">
                  <a:extLst>
                    <a:ext uri="{FF2B5EF4-FFF2-40B4-BE49-F238E27FC236}">
                      <a16:creationId xmlns:a16="http://schemas.microsoft.com/office/drawing/2014/main" id="{1E4B400E-445E-4DE2-8752-635BE39EF4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10795513" y="3359141"/>
                  <a:ext cx="1624651" cy="1324769"/>
                </a:xfrm>
                <a:prstGeom prst="rect">
                  <a:avLst/>
                </a:prstGeom>
              </p:spPr>
            </p:pic>
          </p:grpSp>
          <p:grpSp>
            <p:nvGrpSpPr>
              <p:cNvPr id="13" name="그룹 1009">
                <a:extLst>
                  <a:ext uri="{FF2B5EF4-FFF2-40B4-BE49-F238E27FC236}">
                    <a16:creationId xmlns:a16="http://schemas.microsoft.com/office/drawing/2014/main" id="{2FC12578-36B7-499D-AC8B-C58BCAC30BFF}"/>
                  </a:ext>
                </a:extLst>
              </p:cNvPr>
              <p:cNvGrpSpPr/>
              <p:nvPr/>
            </p:nvGrpSpPr>
            <p:grpSpPr>
              <a:xfrm>
                <a:off x="10709798" y="2136999"/>
                <a:ext cx="411840" cy="640248"/>
                <a:chOff x="10709798" y="2136999"/>
                <a:chExt cx="411840" cy="640248"/>
              </a:xfrm>
            </p:grpSpPr>
            <p:pic>
              <p:nvPicPr>
                <p:cNvPr id="44" name="Object 28">
                  <a:extLst>
                    <a:ext uri="{FF2B5EF4-FFF2-40B4-BE49-F238E27FC236}">
                      <a16:creationId xmlns:a16="http://schemas.microsoft.com/office/drawing/2014/main" id="{B29EDF11-FE02-4CA6-AA8D-28EC23073D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10709798" y="2136999"/>
                  <a:ext cx="411840" cy="640248"/>
                </a:xfrm>
                <a:prstGeom prst="rect">
                  <a:avLst/>
                </a:prstGeom>
              </p:spPr>
            </p:pic>
          </p:grpSp>
          <p:grpSp>
            <p:nvGrpSpPr>
              <p:cNvPr id="14" name="그룹 1010">
                <a:extLst>
                  <a:ext uri="{FF2B5EF4-FFF2-40B4-BE49-F238E27FC236}">
                    <a16:creationId xmlns:a16="http://schemas.microsoft.com/office/drawing/2014/main" id="{2006445F-B1DF-4886-878E-E0154B0BD90F}"/>
                  </a:ext>
                </a:extLst>
              </p:cNvPr>
              <p:cNvGrpSpPr/>
              <p:nvPr/>
            </p:nvGrpSpPr>
            <p:grpSpPr>
              <a:xfrm>
                <a:off x="11497713" y="1218500"/>
                <a:ext cx="1955079" cy="1538348"/>
                <a:chOff x="11497713" y="1218500"/>
                <a:chExt cx="1955079" cy="1538348"/>
              </a:xfrm>
            </p:grpSpPr>
            <p:pic>
              <p:nvPicPr>
                <p:cNvPr id="43" name="Object 31">
                  <a:extLst>
                    <a:ext uri="{FF2B5EF4-FFF2-40B4-BE49-F238E27FC236}">
                      <a16:creationId xmlns:a16="http://schemas.microsoft.com/office/drawing/2014/main" id="{058EC0EF-1E6D-4EEB-9573-8978CDDFBC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11497713" y="1218500"/>
                  <a:ext cx="1955079" cy="1538348"/>
                </a:xfrm>
                <a:prstGeom prst="rect">
                  <a:avLst/>
                </a:prstGeom>
              </p:spPr>
            </p:pic>
          </p:grpSp>
          <p:grpSp>
            <p:nvGrpSpPr>
              <p:cNvPr id="15" name="그룹 1011">
                <a:extLst>
                  <a:ext uri="{FF2B5EF4-FFF2-40B4-BE49-F238E27FC236}">
                    <a16:creationId xmlns:a16="http://schemas.microsoft.com/office/drawing/2014/main" id="{3C9DBC2A-38F6-4A5F-8E96-6C3D931204C0}"/>
                  </a:ext>
                </a:extLst>
              </p:cNvPr>
              <p:cNvGrpSpPr/>
              <p:nvPr/>
            </p:nvGrpSpPr>
            <p:grpSpPr>
              <a:xfrm>
                <a:off x="13960301" y="1218500"/>
                <a:ext cx="694014" cy="525840"/>
                <a:chOff x="13960301" y="1218500"/>
                <a:chExt cx="694014" cy="525840"/>
              </a:xfrm>
            </p:grpSpPr>
            <p:pic>
              <p:nvPicPr>
                <p:cNvPr id="42" name="Object 34">
                  <a:extLst>
                    <a:ext uri="{FF2B5EF4-FFF2-40B4-BE49-F238E27FC236}">
                      <a16:creationId xmlns:a16="http://schemas.microsoft.com/office/drawing/2014/main" id="{87CBA183-BDF2-48E7-A175-4CBD44C832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13960301" y="1218500"/>
                  <a:ext cx="694014" cy="525840"/>
                </a:xfrm>
                <a:prstGeom prst="rect">
                  <a:avLst/>
                </a:prstGeom>
              </p:spPr>
            </p:pic>
          </p:grpSp>
          <p:grpSp>
            <p:nvGrpSpPr>
              <p:cNvPr id="16" name="그룹 1012">
                <a:extLst>
                  <a:ext uri="{FF2B5EF4-FFF2-40B4-BE49-F238E27FC236}">
                    <a16:creationId xmlns:a16="http://schemas.microsoft.com/office/drawing/2014/main" id="{3F693656-EC39-46D2-9C03-7C96753E8A81}"/>
                  </a:ext>
                </a:extLst>
              </p:cNvPr>
              <p:cNvGrpSpPr/>
              <p:nvPr/>
            </p:nvGrpSpPr>
            <p:grpSpPr>
              <a:xfrm>
                <a:off x="11138943" y="5761260"/>
                <a:ext cx="641349" cy="641677"/>
                <a:chOff x="11138943" y="5761260"/>
                <a:chExt cx="641349" cy="641677"/>
              </a:xfrm>
            </p:grpSpPr>
            <p:pic>
              <p:nvPicPr>
                <p:cNvPr id="41" name="Object 37">
                  <a:extLst>
                    <a:ext uri="{FF2B5EF4-FFF2-40B4-BE49-F238E27FC236}">
                      <a16:creationId xmlns:a16="http://schemas.microsoft.com/office/drawing/2014/main" id="{4F83E1BE-CDBC-4543-A946-9A653DFF4C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11138943" y="5761260"/>
                  <a:ext cx="641349" cy="641677"/>
                </a:xfrm>
                <a:prstGeom prst="rect">
                  <a:avLst/>
                </a:prstGeom>
              </p:spPr>
            </p:pic>
          </p:grpSp>
          <p:grpSp>
            <p:nvGrpSpPr>
              <p:cNvPr id="17" name="그룹 1013">
                <a:extLst>
                  <a:ext uri="{FF2B5EF4-FFF2-40B4-BE49-F238E27FC236}">
                    <a16:creationId xmlns:a16="http://schemas.microsoft.com/office/drawing/2014/main" id="{621B45C8-92F7-4D8B-B4DB-35E6BAEE3B49}"/>
                  </a:ext>
                </a:extLst>
              </p:cNvPr>
              <p:cNvGrpSpPr/>
              <p:nvPr/>
            </p:nvGrpSpPr>
            <p:grpSpPr>
              <a:xfrm>
                <a:off x="12594263" y="4352471"/>
                <a:ext cx="1645049" cy="1705358"/>
                <a:chOff x="12594263" y="4352471"/>
                <a:chExt cx="1645049" cy="1705358"/>
              </a:xfrm>
            </p:grpSpPr>
            <p:pic>
              <p:nvPicPr>
                <p:cNvPr id="40" name="Object 40">
                  <a:extLst>
                    <a:ext uri="{FF2B5EF4-FFF2-40B4-BE49-F238E27FC236}">
                      <a16:creationId xmlns:a16="http://schemas.microsoft.com/office/drawing/2014/main" id="{0AE48900-4A9A-475A-8EF0-D5CE1FCE75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12594263" y="4352471"/>
                  <a:ext cx="1645049" cy="1705358"/>
                </a:xfrm>
                <a:prstGeom prst="rect">
                  <a:avLst/>
                </a:prstGeom>
              </p:spPr>
            </p:pic>
          </p:grpSp>
          <p:grpSp>
            <p:nvGrpSpPr>
              <p:cNvPr id="18" name="그룹 1014">
                <a:extLst>
                  <a:ext uri="{FF2B5EF4-FFF2-40B4-BE49-F238E27FC236}">
                    <a16:creationId xmlns:a16="http://schemas.microsoft.com/office/drawing/2014/main" id="{5D1F3C5D-CE44-481C-BE56-D18C5DE39FBC}"/>
                  </a:ext>
                </a:extLst>
              </p:cNvPr>
              <p:cNvGrpSpPr/>
              <p:nvPr/>
            </p:nvGrpSpPr>
            <p:grpSpPr>
              <a:xfrm>
                <a:off x="13400566" y="2269090"/>
                <a:ext cx="1692885" cy="1360907"/>
                <a:chOff x="13400566" y="2269090"/>
                <a:chExt cx="1692885" cy="1360907"/>
              </a:xfrm>
            </p:grpSpPr>
            <p:pic>
              <p:nvPicPr>
                <p:cNvPr id="39" name="Object 43">
                  <a:extLst>
                    <a:ext uri="{FF2B5EF4-FFF2-40B4-BE49-F238E27FC236}">
                      <a16:creationId xmlns:a16="http://schemas.microsoft.com/office/drawing/2014/main" id="{2A9ED2F1-DCE0-4F79-B237-200B8A4771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13400566" y="2269090"/>
                  <a:ext cx="1692885" cy="1360907"/>
                </a:xfrm>
                <a:prstGeom prst="rect">
                  <a:avLst/>
                </a:prstGeom>
              </p:spPr>
            </p:pic>
          </p:grpSp>
          <p:grpSp>
            <p:nvGrpSpPr>
              <p:cNvPr id="19" name="그룹 1015">
                <a:extLst>
                  <a:ext uri="{FF2B5EF4-FFF2-40B4-BE49-F238E27FC236}">
                    <a16:creationId xmlns:a16="http://schemas.microsoft.com/office/drawing/2014/main" id="{15759278-8FC0-4810-B2DA-CE59CD727BBC}"/>
                  </a:ext>
                </a:extLst>
              </p:cNvPr>
              <p:cNvGrpSpPr/>
              <p:nvPr/>
            </p:nvGrpSpPr>
            <p:grpSpPr>
              <a:xfrm>
                <a:off x="11167514" y="7713053"/>
                <a:ext cx="660397" cy="875533"/>
                <a:chOff x="11167514" y="7713053"/>
                <a:chExt cx="660397" cy="875533"/>
              </a:xfrm>
            </p:grpSpPr>
            <p:pic>
              <p:nvPicPr>
                <p:cNvPr id="38" name="Object 46">
                  <a:extLst>
                    <a:ext uri="{FF2B5EF4-FFF2-40B4-BE49-F238E27FC236}">
                      <a16:creationId xmlns:a16="http://schemas.microsoft.com/office/drawing/2014/main" id="{2D98D8C1-36AC-433B-9889-07CB95CB49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11167514" y="7713053"/>
                  <a:ext cx="660397" cy="875533"/>
                </a:xfrm>
                <a:prstGeom prst="rect">
                  <a:avLst/>
                </a:prstGeom>
              </p:spPr>
            </p:pic>
          </p:grpSp>
          <p:grpSp>
            <p:nvGrpSpPr>
              <p:cNvPr id="20" name="그룹 1016">
                <a:extLst>
                  <a:ext uri="{FF2B5EF4-FFF2-40B4-BE49-F238E27FC236}">
                    <a16:creationId xmlns:a16="http://schemas.microsoft.com/office/drawing/2014/main" id="{10F4142E-C175-45FC-B63E-22CAACAB849D}"/>
                  </a:ext>
                </a:extLst>
              </p:cNvPr>
              <p:cNvGrpSpPr/>
              <p:nvPr/>
            </p:nvGrpSpPr>
            <p:grpSpPr>
              <a:xfrm>
                <a:off x="15503663" y="1600048"/>
                <a:ext cx="1308840" cy="1050827"/>
                <a:chOff x="15503663" y="1600048"/>
                <a:chExt cx="1308840" cy="1050827"/>
              </a:xfrm>
            </p:grpSpPr>
            <p:pic>
              <p:nvPicPr>
                <p:cNvPr id="37" name="Object 49">
                  <a:extLst>
                    <a:ext uri="{FF2B5EF4-FFF2-40B4-BE49-F238E27FC236}">
                      <a16:creationId xmlns:a16="http://schemas.microsoft.com/office/drawing/2014/main" id="{450AA35D-F184-4E8E-9236-8525437C35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15503663" y="1600048"/>
                  <a:ext cx="1308840" cy="1050827"/>
                </a:xfrm>
                <a:prstGeom prst="rect">
                  <a:avLst/>
                </a:prstGeom>
              </p:spPr>
            </p:pic>
          </p:grpSp>
          <p:grpSp>
            <p:nvGrpSpPr>
              <p:cNvPr id="21" name="그룹 1017">
                <a:extLst>
                  <a:ext uri="{FF2B5EF4-FFF2-40B4-BE49-F238E27FC236}">
                    <a16:creationId xmlns:a16="http://schemas.microsoft.com/office/drawing/2014/main" id="{BE98E95A-8B88-463B-9D7F-BBEAF4ED8B42}"/>
                  </a:ext>
                </a:extLst>
              </p:cNvPr>
              <p:cNvGrpSpPr/>
              <p:nvPr/>
            </p:nvGrpSpPr>
            <p:grpSpPr>
              <a:xfrm>
                <a:off x="15528234" y="3207477"/>
                <a:ext cx="817816" cy="1166648"/>
                <a:chOff x="15528234" y="3207477"/>
                <a:chExt cx="817816" cy="1166648"/>
              </a:xfrm>
            </p:grpSpPr>
            <p:pic>
              <p:nvPicPr>
                <p:cNvPr id="36" name="Object 52">
                  <a:extLst>
                    <a:ext uri="{FF2B5EF4-FFF2-40B4-BE49-F238E27FC236}">
                      <a16:creationId xmlns:a16="http://schemas.microsoft.com/office/drawing/2014/main" id="{F3C85351-7E10-4504-B8A3-D0A85E4B1B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 rot="-3660000">
                  <a:off x="15528234" y="3207477"/>
                  <a:ext cx="817816" cy="1166648"/>
                </a:xfrm>
                <a:prstGeom prst="rect">
                  <a:avLst/>
                </a:prstGeom>
              </p:spPr>
            </p:pic>
          </p:grpSp>
          <p:grpSp>
            <p:nvGrpSpPr>
              <p:cNvPr id="22" name="그룹 1018">
                <a:extLst>
                  <a:ext uri="{FF2B5EF4-FFF2-40B4-BE49-F238E27FC236}">
                    <a16:creationId xmlns:a16="http://schemas.microsoft.com/office/drawing/2014/main" id="{AF518014-D02A-40E5-ADCE-40BE41BFADFD}"/>
                  </a:ext>
                </a:extLst>
              </p:cNvPr>
              <p:cNvGrpSpPr/>
              <p:nvPr/>
            </p:nvGrpSpPr>
            <p:grpSpPr>
              <a:xfrm>
                <a:off x="14973975" y="4705041"/>
                <a:ext cx="722397" cy="722397"/>
                <a:chOff x="14973975" y="4705041"/>
                <a:chExt cx="722397" cy="722397"/>
              </a:xfrm>
            </p:grpSpPr>
            <p:pic>
              <p:nvPicPr>
                <p:cNvPr id="35" name="Object 55">
                  <a:extLst>
                    <a:ext uri="{FF2B5EF4-FFF2-40B4-BE49-F238E27FC236}">
                      <a16:creationId xmlns:a16="http://schemas.microsoft.com/office/drawing/2014/main" id="{39CD1B22-46C2-492C-8318-41394DB42F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>
                  <a:off x="14973975" y="4705041"/>
                  <a:ext cx="722397" cy="722397"/>
                </a:xfrm>
                <a:prstGeom prst="rect">
                  <a:avLst/>
                </a:prstGeom>
              </p:spPr>
            </p:pic>
          </p:grpSp>
          <p:grpSp>
            <p:nvGrpSpPr>
              <p:cNvPr id="23" name="그룹 1019">
                <a:extLst>
                  <a:ext uri="{FF2B5EF4-FFF2-40B4-BE49-F238E27FC236}">
                    <a16:creationId xmlns:a16="http://schemas.microsoft.com/office/drawing/2014/main" id="{EE889F87-6D2D-4289-AF0D-D1AF46CA68D0}"/>
                  </a:ext>
                </a:extLst>
              </p:cNvPr>
              <p:cNvGrpSpPr/>
              <p:nvPr/>
            </p:nvGrpSpPr>
            <p:grpSpPr>
              <a:xfrm>
                <a:off x="13915364" y="5888553"/>
                <a:ext cx="1268426" cy="1268418"/>
                <a:chOff x="13915364" y="5888553"/>
                <a:chExt cx="1268426" cy="1268418"/>
              </a:xfrm>
            </p:grpSpPr>
            <p:pic>
              <p:nvPicPr>
                <p:cNvPr id="34" name="Object 58">
                  <a:extLst>
                    <a:ext uri="{FF2B5EF4-FFF2-40B4-BE49-F238E27FC236}">
                      <a16:creationId xmlns:a16="http://schemas.microsoft.com/office/drawing/2014/main" id="{C6BD44FC-1024-466B-B269-5CACF1FBBD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>
                  <a:off x="13915364" y="5888553"/>
                  <a:ext cx="1268426" cy="1268418"/>
                </a:xfrm>
                <a:prstGeom prst="rect">
                  <a:avLst/>
                </a:prstGeom>
              </p:spPr>
            </p:pic>
          </p:grpSp>
          <p:grpSp>
            <p:nvGrpSpPr>
              <p:cNvPr id="24" name="그룹 1020">
                <a:extLst>
                  <a:ext uri="{FF2B5EF4-FFF2-40B4-BE49-F238E27FC236}">
                    <a16:creationId xmlns:a16="http://schemas.microsoft.com/office/drawing/2014/main" id="{A1172524-1501-4204-9EF0-634684FCF96C}"/>
                  </a:ext>
                </a:extLst>
              </p:cNvPr>
              <p:cNvGrpSpPr/>
              <p:nvPr/>
            </p:nvGrpSpPr>
            <p:grpSpPr>
              <a:xfrm>
                <a:off x="16884240" y="5369247"/>
                <a:ext cx="415108" cy="1061643"/>
                <a:chOff x="16884240" y="5369247"/>
                <a:chExt cx="415108" cy="1061643"/>
              </a:xfrm>
            </p:grpSpPr>
            <p:pic>
              <p:nvPicPr>
                <p:cNvPr id="33" name="Object 61">
                  <a:extLst>
                    <a:ext uri="{FF2B5EF4-FFF2-40B4-BE49-F238E27FC236}">
                      <a16:creationId xmlns:a16="http://schemas.microsoft.com/office/drawing/2014/main" id="{9EB4BD53-BA66-4DAE-8B48-B9B6B81A74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>
                  <a:off x="16884240" y="5369247"/>
                  <a:ext cx="415108" cy="1061643"/>
                </a:xfrm>
                <a:prstGeom prst="rect">
                  <a:avLst/>
                </a:prstGeom>
              </p:spPr>
            </p:pic>
          </p:grpSp>
          <p:grpSp>
            <p:nvGrpSpPr>
              <p:cNvPr id="25" name="그룹 1021">
                <a:extLst>
                  <a:ext uri="{FF2B5EF4-FFF2-40B4-BE49-F238E27FC236}">
                    <a16:creationId xmlns:a16="http://schemas.microsoft.com/office/drawing/2014/main" id="{902421D6-ABFE-4D74-8F11-0C7E17B5F274}"/>
                  </a:ext>
                </a:extLst>
              </p:cNvPr>
              <p:cNvGrpSpPr/>
              <p:nvPr/>
            </p:nvGrpSpPr>
            <p:grpSpPr>
              <a:xfrm>
                <a:off x="16559229" y="7437100"/>
                <a:ext cx="727973" cy="1485398"/>
                <a:chOff x="16559229" y="7437100"/>
                <a:chExt cx="727973" cy="1485398"/>
              </a:xfrm>
            </p:grpSpPr>
            <p:pic>
              <p:nvPicPr>
                <p:cNvPr id="32" name="Object 64">
                  <a:extLst>
                    <a:ext uri="{FF2B5EF4-FFF2-40B4-BE49-F238E27FC236}">
                      <a16:creationId xmlns:a16="http://schemas.microsoft.com/office/drawing/2014/main" id="{4499743E-1A5B-49A2-9819-A886CA4BAE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>
                  <a:off x="16559229" y="7437100"/>
                  <a:ext cx="727973" cy="1485398"/>
                </a:xfrm>
                <a:prstGeom prst="rect">
                  <a:avLst/>
                </a:prstGeom>
              </p:spPr>
            </p:pic>
          </p:grpSp>
          <p:grpSp>
            <p:nvGrpSpPr>
              <p:cNvPr id="26" name="그룹 1022">
                <a:extLst>
                  <a:ext uri="{FF2B5EF4-FFF2-40B4-BE49-F238E27FC236}">
                    <a16:creationId xmlns:a16="http://schemas.microsoft.com/office/drawing/2014/main" id="{CE1D8A74-E101-4853-AA62-B17A6C874C19}"/>
                  </a:ext>
                </a:extLst>
              </p:cNvPr>
              <p:cNvGrpSpPr/>
              <p:nvPr/>
            </p:nvGrpSpPr>
            <p:grpSpPr>
              <a:xfrm>
                <a:off x="14771503" y="3638216"/>
                <a:ext cx="435438" cy="676933"/>
                <a:chOff x="14771503" y="3638216"/>
                <a:chExt cx="435438" cy="676933"/>
              </a:xfrm>
            </p:grpSpPr>
            <p:pic>
              <p:nvPicPr>
                <p:cNvPr id="31" name="Object 67">
                  <a:extLst>
                    <a:ext uri="{FF2B5EF4-FFF2-40B4-BE49-F238E27FC236}">
                      <a16:creationId xmlns:a16="http://schemas.microsoft.com/office/drawing/2014/main" id="{C08F6F94-1A3A-4A52-8B12-89193AB918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 cstate="print"/>
                <a:stretch>
                  <a:fillRect/>
                </a:stretch>
              </p:blipFill>
              <p:spPr>
                <a:xfrm rot="-600000">
                  <a:off x="14771503" y="3638216"/>
                  <a:ext cx="435438" cy="676933"/>
                </a:xfrm>
                <a:prstGeom prst="rect">
                  <a:avLst/>
                </a:prstGeom>
              </p:spPr>
            </p:pic>
          </p:grpSp>
          <p:grpSp>
            <p:nvGrpSpPr>
              <p:cNvPr id="27" name="그룹 1023">
                <a:extLst>
                  <a:ext uri="{FF2B5EF4-FFF2-40B4-BE49-F238E27FC236}">
                    <a16:creationId xmlns:a16="http://schemas.microsoft.com/office/drawing/2014/main" id="{C94F79B0-22C6-44A9-8077-9F1B8AB8E221}"/>
                  </a:ext>
                </a:extLst>
              </p:cNvPr>
              <p:cNvGrpSpPr/>
              <p:nvPr/>
            </p:nvGrpSpPr>
            <p:grpSpPr>
              <a:xfrm>
                <a:off x="14583817" y="7741448"/>
                <a:ext cx="1187569" cy="953463"/>
                <a:chOff x="14583817" y="7741448"/>
                <a:chExt cx="1187569" cy="953463"/>
              </a:xfrm>
            </p:grpSpPr>
            <p:pic>
              <p:nvPicPr>
                <p:cNvPr id="30" name="Object 70">
                  <a:extLst>
                    <a:ext uri="{FF2B5EF4-FFF2-40B4-BE49-F238E27FC236}">
                      <a16:creationId xmlns:a16="http://schemas.microsoft.com/office/drawing/2014/main" id="{3E5B44F9-1A4B-4C37-8E34-2606526867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 cstate="print"/>
                <a:stretch>
                  <a:fillRect/>
                </a:stretch>
              </p:blipFill>
              <p:spPr>
                <a:xfrm rot="5340000">
                  <a:off x="14583817" y="7741448"/>
                  <a:ext cx="1187569" cy="953463"/>
                </a:xfrm>
                <a:prstGeom prst="rect">
                  <a:avLst/>
                </a:prstGeom>
              </p:spPr>
            </p:pic>
          </p:grpSp>
          <p:grpSp>
            <p:nvGrpSpPr>
              <p:cNvPr id="28" name="그룹 1024">
                <a:extLst>
                  <a:ext uri="{FF2B5EF4-FFF2-40B4-BE49-F238E27FC236}">
                    <a16:creationId xmlns:a16="http://schemas.microsoft.com/office/drawing/2014/main" id="{9A297F7C-CDBB-4F64-A3EE-60F74DBD49FB}"/>
                  </a:ext>
                </a:extLst>
              </p:cNvPr>
              <p:cNvGrpSpPr/>
              <p:nvPr/>
            </p:nvGrpSpPr>
            <p:grpSpPr>
              <a:xfrm>
                <a:off x="11987850" y="6805142"/>
                <a:ext cx="1502460" cy="1207825"/>
                <a:chOff x="11987850" y="6805142"/>
                <a:chExt cx="1502460" cy="1207825"/>
              </a:xfrm>
            </p:grpSpPr>
            <p:pic>
              <p:nvPicPr>
                <p:cNvPr id="29" name="Object 73">
                  <a:extLst>
                    <a:ext uri="{FF2B5EF4-FFF2-40B4-BE49-F238E27FC236}">
                      <a16:creationId xmlns:a16="http://schemas.microsoft.com/office/drawing/2014/main" id="{AB3DD437-C7F9-4609-B352-BC67F063A9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 rot="-4260000">
                  <a:off x="11987850" y="6805142"/>
                  <a:ext cx="1502460" cy="1207825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6129BFD1-F8CF-4784-828E-FA47E567AE33}"/>
              </a:ext>
            </a:extLst>
          </p:cNvPr>
          <p:cNvSpPr txBox="1"/>
          <p:nvPr/>
        </p:nvSpPr>
        <p:spPr>
          <a:xfrm>
            <a:off x="1023278" y="3018614"/>
            <a:ext cx="30139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rgbClr val="3E3E3E"/>
                </a:solidFill>
                <a:latin typeface="a말머리3" panose="02020600000000000000" pitchFamily="18" charset="-127"/>
                <a:ea typeface="a말머리3" panose="02020600000000000000" pitchFamily="18" charset="-127"/>
              </a:rPr>
              <a:t>감사합니다</a:t>
            </a:r>
            <a:endParaRPr lang="en-US" altLang="ko-KR" sz="2000" dirty="0">
              <a:solidFill>
                <a:srgbClr val="3E3E3E"/>
              </a:solidFill>
              <a:latin typeface="a말머리1" panose="02020600000000000000" pitchFamily="18" charset="-127"/>
              <a:ea typeface="a말머리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7128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36</Words>
  <Application>Microsoft Office PowerPoint</Application>
  <PresentationFormat>와이드스크린</PresentationFormat>
  <Paragraphs>13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Arial</vt:lpstr>
      <vt:lpstr>맑은 고딕</vt:lpstr>
      <vt:lpstr>a말머리3</vt:lpstr>
      <vt:lpstr>a말머리1</vt:lpstr>
      <vt:lpstr>a말머리2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정혜지</dc:creator>
  <cp:lastModifiedBy>정혜지</cp:lastModifiedBy>
  <cp:revision>23</cp:revision>
  <dcterms:created xsi:type="dcterms:W3CDTF">2022-04-06T14:32:51Z</dcterms:created>
  <dcterms:modified xsi:type="dcterms:W3CDTF">2022-04-07T10:29:42Z</dcterms:modified>
</cp:coreProperties>
</file>