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1" r:id="rId3"/>
    <p:sldId id="258" r:id="rId4"/>
    <p:sldId id="265" r:id="rId5"/>
    <p:sldId id="266" r:id="rId6"/>
    <p:sldId id="259" r:id="rId7"/>
    <p:sldId id="260" r:id="rId8"/>
    <p:sldId id="262" r:id="rId9"/>
    <p:sldId id="263" r:id="rId10"/>
    <p:sldId id="264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78" y="3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43223" y="2575173"/>
            <a:ext cx="4705553" cy="170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3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프레임워크</a:t>
            </a:r>
            <a:r>
              <a:rPr lang="en-US" altLang="ko-KR" sz="53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(Framework)</a:t>
            </a:r>
            <a:endParaRPr lang="en-US" altLang="ko-KR" sz="530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04149" y="5692271"/>
            <a:ext cx="2822614" cy="44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20220872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 이재성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863130" y="5753766"/>
            <a:ext cx="2465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댓글과 공감은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사랑입니다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:)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5389424" cy="830997"/>
            <a:chOff x="3403338" y="2598003"/>
            <a:chExt cx="5389424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338728" cy="830997"/>
              <a:chOff x="3403338" y="2598003"/>
              <a:chExt cx="2338728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560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첫 번째 소제목을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입력해주세요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338728" cy="830997"/>
              <a:chOff x="6454034" y="2598003"/>
              <a:chExt cx="2338728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560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두 번째 소제목을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입력해주세요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5389424" cy="830997"/>
            <a:chOff x="3403338" y="2598003"/>
            <a:chExt cx="5389424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338728" cy="830997"/>
              <a:chOff x="3403338" y="2598003"/>
              <a:chExt cx="2338728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560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세 번째 소제목을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입력해주세요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338728" cy="830997"/>
              <a:chOff x="6454034" y="2598003"/>
              <a:chExt cx="2338728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560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네 번째 소제목을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입력해주세요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62250" y="1724025"/>
            <a:ext cx="6667500" cy="3409950"/>
          </a:xfrm>
          <a:prstGeom prst="rect">
            <a:avLst/>
          </a:prstGeom>
        </p:spPr>
      </p:pic>
      <p:sp>
        <p:nvSpPr>
          <p:cNvPr id="43" name=""/>
          <p:cNvSpPr txBox="1"/>
          <p:nvPr/>
        </p:nvSpPr>
        <p:spPr>
          <a:xfrm>
            <a:off x="1597138" y="265338"/>
            <a:ext cx="8779941" cy="36140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44" name=""/>
          <p:cNvSpPr txBox="1"/>
          <p:nvPr/>
        </p:nvSpPr>
        <p:spPr>
          <a:xfrm>
            <a:off x="3610876" y="248330"/>
            <a:ext cx="4970248" cy="6981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4000" b="1"/>
              <a:t>대표적인 프레임워크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89" cy="5748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앵귤러</a:t>
              </a:r>
              <a:r>
                <a:rPr lang="en-US" altLang="ko-KR" sz="3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(Angular)</a:t>
              </a:r>
              <a:endPara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77163" cy="819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01</a:t>
              </a:r>
              <a:endParaRPr lang="ko-KR" altLang="en-US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919" y="1200831"/>
            <a:ext cx="4796517" cy="3197678"/>
          </a:xfrm>
          <a:prstGeom prst="rect">
            <a:avLst/>
          </a:prstGeom>
        </p:spPr>
      </p:pic>
      <p:sp>
        <p:nvSpPr>
          <p:cNvPr id="40" name=""/>
          <p:cNvSpPr txBox="1"/>
          <p:nvPr/>
        </p:nvSpPr>
        <p:spPr>
          <a:xfrm>
            <a:off x="4794816" y="1472972"/>
            <a:ext cx="7007680" cy="46592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/>
              <a:t>1. Angular는 광범위하게 사용되며 탁월한 도구 지원과 광범위한 커뮤니티 지원을 제공합니다.</a:t>
            </a:r>
            <a:endParaRPr lang="en-US" altLang="ko-KR" sz="3000"/>
          </a:p>
          <a:p>
            <a:pPr>
              <a:defRPr/>
            </a:pPr>
            <a:endParaRPr lang="en-US" altLang="ko-KR" sz="3000"/>
          </a:p>
          <a:p>
            <a:pPr>
              <a:defRPr/>
            </a:pPr>
            <a:r>
              <a:rPr lang="en-US" altLang="ko-KR" sz="3000"/>
              <a:t>2. 가장 안전한 클라이언트 측 웹 프레임워크로 널리 알려져 있으며 DOM 위생과 같은 매우 안전한 기능을 제공합니다.</a:t>
            </a:r>
            <a:endParaRPr lang="en-US" altLang="ko-KR" sz="3000"/>
          </a:p>
          <a:p>
            <a:pPr>
              <a:defRPr/>
            </a:pPr>
            <a:endParaRPr lang="en-US" altLang="ko-KR" sz="3000"/>
          </a:p>
          <a:p>
            <a:pPr>
              <a:defRPr/>
            </a:pPr>
            <a:r>
              <a:rPr lang="en-US" altLang="ko-KR" sz="3000"/>
              <a:t>3. 종단 간 개발 경험을 제공하는 "배터리 포함" 프레임워크.</a:t>
            </a:r>
            <a:endParaRPr lang="en-US" altLang="ko-KR" sz="3000"/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748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리액트</a:t>
              </a:r>
              <a:r>
                <a:rPr lang="en-US" altLang="ko-KR" sz="3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(React)</a:t>
              </a:r>
              <a:endPara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77163" cy="819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02</a:t>
              </a:r>
              <a:endParaRPr lang="en-US" altLang="ko-KR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81767"/>
            <a:ext cx="5077165" cy="3384776"/>
          </a:xfrm>
          <a:prstGeom prst="rect">
            <a:avLst/>
          </a:prstGeom>
        </p:spPr>
      </p:pic>
      <p:sp>
        <p:nvSpPr>
          <p:cNvPr id="42" name=""/>
          <p:cNvSpPr txBox="1"/>
          <p:nvPr/>
        </p:nvSpPr>
        <p:spPr>
          <a:xfrm>
            <a:off x="4658746" y="1472972"/>
            <a:ext cx="6939642" cy="46088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/>
              <a:t>1. React는 소프트웨어 엔지니어가 다양한 사용자 인터페이스용 애플리케이션을 개발하는 데 사용했기 때문에 매우 유연합니다.</a:t>
            </a:r>
            <a:endParaRPr lang="en-US" altLang="ko-KR" sz="2700"/>
          </a:p>
          <a:p>
            <a:pPr>
              <a:defRPr/>
            </a:pPr>
            <a:endParaRPr lang="en-US" altLang="ko-KR" sz="2700"/>
          </a:p>
          <a:p>
            <a:pPr>
              <a:defRPr/>
            </a:pPr>
            <a:r>
              <a:rPr lang="en-US" altLang="ko-KR" sz="2700"/>
              <a:t>2. 다른 프론트엔드 프레임워크와 비교할 때 React는 뛰어난 SEO 지원과 함께 최고의 서버 측 렌더링을 제공합니다.</a:t>
            </a:r>
            <a:endParaRPr lang="en-US" altLang="ko-KR" sz="2700"/>
          </a:p>
          <a:p>
            <a:pPr>
              <a:defRPr/>
            </a:pPr>
            <a:endParaRPr lang="en-US" altLang="ko-KR" sz="2700"/>
          </a:p>
          <a:p>
            <a:pPr>
              <a:defRPr/>
            </a:pPr>
            <a:r>
              <a:rPr lang="en-US" altLang="ko-KR" sz="2700"/>
              <a:t>3.React 기능은 27억 명의 Facebook 사용자를 대상으로 테스트되었습니다. 따라서 가장 파괴적이고 혁신적인 프레임워크입니다.</a:t>
            </a:r>
            <a:endParaRPr lang="en-US" altLang="ko-KR" sz="2700"/>
          </a:p>
        </p:txBody>
      </p:sp>
    </p:spTree>
    <p:extLst>
      <p:ext uri="{BB962C8B-B14F-4D97-AF65-F5344CB8AC3E}">
        <p14:creationId xmlns:p14="http://schemas.microsoft.com/office/powerpoint/2010/main" val="3520303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748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뷰</a:t>
              </a:r>
              <a:r>
                <a:rPr lang="en-US" altLang="ko-KR" sz="3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(Vue.js)</a:t>
              </a:r>
              <a:endPara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77163" cy="819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  <a:endParaRPr lang="en-US" altLang="ko-KR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44" name=""/>
          <p:cNvPicPr/>
          <p:nvPr/>
        </p:nvPicPr>
        <p:blipFill rotWithShape="1">
          <a:blip r:embed="rId2"/>
          <a:srcRect l="25940" t="2780" r="24260" b="3120"/>
          <a:stretch>
            <a:fillRect/>
          </a:stretch>
        </p:blipFill>
        <p:spPr>
          <a:xfrm>
            <a:off x="799419" y="1513794"/>
            <a:ext cx="2450918" cy="271285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5" name=""/>
          <p:cNvSpPr txBox="1"/>
          <p:nvPr/>
        </p:nvSpPr>
        <p:spPr>
          <a:xfrm>
            <a:off x="4692763" y="1592035"/>
            <a:ext cx="6888616" cy="55688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/>
              <a:t>1. Vue는 Angular의 종단 간 응용 프로그램 개발 기능과 React의 외부 데이터 흐름 기능이 있는 View 계층과 함께 제공됩니다.</a:t>
            </a:r>
            <a:endParaRPr lang="en-US" altLang="ko-KR" sz="3000"/>
          </a:p>
          <a:p>
            <a:pPr>
              <a:defRPr/>
            </a:pPr>
            <a:endParaRPr lang="en-US" altLang="ko-KR" sz="3000"/>
          </a:p>
          <a:p>
            <a:pPr>
              <a:defRPr/>
            </a:pPr>
            <a:r>
              <a:rPr lang="en-US" altLang="ko-KR" sz="3000"/>
              <a:t>2. 프레임워크는 프리미엄 품질의 문서를 제공합니다. 그것은 중국에서 엄청난 팔로워를 가지고 있으므로 중국어 문서도 제공합니다.</a:t>
            </a:r>
            <a:endParaRPr lang="en-US" altLang="ko-KR" sz="3000"/>
          </a:p>
          <a:p>
            <a:pPr>
              <a:defRPr/>
            </a:pPr>
            <a:endParaRPr lang="en-US" altLang="ko-KR" sz="3000"/>
          </a:p>
          <a:p>
            <a:pPr>
              <a:defRPr/>
            </a:pPr>
            <a:r>
              <a:rPr lang="en-US" altLang="ko-KR" sz="3000"/>
              <a:t>3. 100% 커뮤니티 주도이므로 특정 조직의 필요에 의해 주도되지 않습니다.</a:t>
            </a:r>
            <a:endParaRPr lang="en-US" altLang="ko-KR" sz="3000"/>
          </a:p>
        </p:txBody>
      </p:sp>
    </p:spTree>
    <p:extLst>
      <p:ext uri="{BB962C8B-B14F-4D97-AF65-F5344CB8AC3E}">
        <p14:creationId xmlns:p14="http://schemas.microsoft.com/office/powerpoint/2010/main" val="228272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89" cy="270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리액트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02</a:t>
              </a:r>
              <a:endParaRPr lang="ko-KR" altLang="en-US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�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세 번째 소제목을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입력해주세요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소제목에 대한 설명을 간략히 적어주세요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C7B7DB-B3D3-41D3-95D5-2DBDBBFED3F5}"/>
              </a:ext>
            </a:extLst>
          </p:cNvPr>
          <p:cNvGrpSpPr/>
          <p:nvPr/>
        </p:nvGrpSpPr>
        <p:grpSpPr>
          <a:xfrm>
            <a:off x="2077493" y="2425628"/>
            <a:ext cx="8037014" cy="2669547"/>
            <a:chOff x="2192615" y="2425628"/>
            <a:chExt cx="8037014" cy="26695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2799226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782DA-3E49-4DAE-9034-D5692849686E}"/>
                </a:ext>
              </a:extLst>
            </p:cNvPr>
            <p:cNvSpPr txBox="1"/>
            <p:nvPr/>
          </p:nvSpPr>
          <p:spPr>
            <a:xfrm>
              <a:off x="2473817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75E108-6004-4086-A28A-A6A9CA33D37D}"/>
                </a:ext>
              </a:extLst>
            </p:cNvPr>
            <p:cNvSpPr txBox="1"/>
            <p:nvPr/>
          </p:nvSpPr>
          <p:spPr>
            <a:xfrm>
              <a:off x="25026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C2C35D-6630-4D81-B912-08097FEFBFC8}"/>
                </a:ext>
              </a:extLst>
            </p:cNvPr>
            <p:cNvSpPr/>
            <p:nvPr/>
          </p:nvSpPr>
          <p:spPr>
            <a:xfrm>
              <a:off x="5119440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96012F4-6AF8-4F27-AC0B-9C7C18A2AD51}"/>
                </a:ext>
              </a:extLst>
            </p:cNvPr>
            <p:cNvSpPr/>
            <p:nvPr/>
          </p:nvSpPr>
          <p:spPr>
            <a:xfrm>
              <a:off x="4982590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5F91A1-7D3C-480F-878F-D056D8636765}"/>
                </a:ext>
              </a:extLst>
            </p:cNvPr>
            <p:cNvSpPr txBox="1"/>
            <p:nvPr/>
          </p:nvSpPr>
          <p:spPr>
            <a:xfrm>
              <a:off x="5589201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8EC5E4-D569-4D85-ADEB-769A0EBDAB4A}"/>
                </a:ext>
              </a:extLst>
            </p:cNvPr>
            <p:cNvSpPr txBox="1"/>
            <p:nvPr/>
          </p:nvSpPr>
          <p:spPr>
            <a:xfrm>
              <a:off x="5263792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711267-D454-42B9-9EF1-AC8E108A8BA7}"/>
                </a:ext>
              </a:extLst>
            </p:cNvPr>
            <p:cNvSpPr txBox="1"/>
            <p:nvPr/>
          </p:nvSpPr>
          <p:spPr>
            <a:xfrm>
              <a:off x="5292644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B9C6368-1582-498C-959E-10C147900D83}"/>
                </a:ext>
              </a:extLst>
            </p:cNvPr>
            <p:cNvSpPr/>
            <p:nvPr/>
          </p:nvSpPr>
          <p:spPr>
            <a:xfrm>
              <a:off x="80462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B9A5E4-16E0-446A-8EE9-8AE3B0A390DB}"/>
                </a:ext>
              </a:extLst>
            </p:cNvPr>
            <p:cNvSpPr/>
            <p:nvPr/>
          </p:nvSpPr>
          <p:spPr>
            <a:xfrm>
              <a:off x="79094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9C77A0-C9D0-414A-83CA-76E402DE6F5A}"/>
                </a:ext>
              </a:extLst>
            </p:cNvPr>
            <p:cNvSpPr txBox="1"/>
            <p:nvPr/>
          </p:nvSpPr>
          <p:spPr>
            <a:xfrm>
              <a:off x="8516026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CB9E77-94C9-4323-BA99-2178FC39810A}"/>
                </a:ext>
              </a:extLst>
            </p:cNvPr>
            <p:cNvSpPr txBox="1"/>
            <p:nvPr/>
          </p:nvSpPr>
          <p:spPr>
            <a:xfrm>
              <a:off x="8190617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C0595E-3EBF-4DF0-A758-3411F8A176A9}"/>
                </a:ext>
              </a:extLst>
            </p:cNvPr>
            <p:cNvSpPr txBox="1"/>
            <p:nvPr/>
          </p:nvSpPr>
          <p:spPr>
            <a:xfrm>
              <a:off x="82194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752627" y="1082245"/>
            <a:ext cx="2420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64DEC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텍스트를</a:t>
            </a:r>
            <a:endParaRPr lang="en-US" altLang="ko-KR" sz="4000" dirty="0">
              <a:solidFill>
                <a:srgbClr val="64DECF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752627" y="2878363"/>
            <a:ext cx="3267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218</ep:Words>
  <ep:PresentationFormat>와이드스크린</ep:PresentationFormat>
  <ep:Paragraphs>47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2020-01-03T14:16:53.000</dcterms:created>
  <dc:creator>서 유진</dc:creator>
  <cp:lastModifiedBy>이재성</cp:lastModifiedBy>
  <dcterms:modified xsi:type="dcterms:W3CDTF">2022-04-07T06:46:17.835</dcterms:modified>
  <cp:revision>21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