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76" r:id="rId3"/>
    <p:sldId id="260" r:id="rId4"/>
    <p:sldId id="265" r:id="rId5"/>
    <p:sldId id="278" r:id="rId6"/>
    <p:sldId id="272" r:id="rId7"/>
    <p:sldId id="266" r:id="rId8"/>
    <p:sldId id="281" r:id="rId9"/>
    <p:sldId id="267" r:id="rId10"/>
    <p:sldId id="280" r:id="rId1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8D9"/>
    <a:srgbClr val="F7F7F7"/>
    <a:srgbClr val="797DE8"/>
    <a:srgbClr val="AD8BE1"/>
    <a:srgbClr val="E29FBE"/>
    <a:srgbClr val="FC9598"/>
    <a:srgbClr val="AFD7D9"/>
    <a:srgbClr val="D8C9C6"/>
    <a:srgbClr val="F8ADA8"/>
    <a:srgbClr val="FD76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48" d="100"/>
          <a:sy n="48" d="100"/>
        </p:scale>
        <p:origin x="67" y="87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193-43B0-B2FD-A9FB74C77E9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193-43B0-B2FD-A9FB74C77E9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계열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193-43B0-B2FD-A9FB74C77E9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35082952"/>
        <c:axId val="635080000"/>
      </c:barChart>
      <c:catAx>
        <c:axId val="63508295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635080000"/>
        <c:crosses val="autoZero"/>
        <c:auto val="1"/>
        <c:lblAlgn val="ctr"/>
        <c:lblOffset val="100"/>
        <c:noMultiLvlLbl val="0"/>
      </c:catAx>
      <c:valAx>
        <c:axId val="6350800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350829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193-43B0-B2FD-A9FB74C77E9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193-43B0-B2FD-A9FB74C77E9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계열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193-43B0-B2FD-A9FB74C77E9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35082952"/>
        <c:axId val="635080000"/>
      </c:barChart>
      <c:catAx>
        <c:axId val="63508295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635080000"/>
        <c:crosses val="autoZero"/>
        <c:auto val="1"/>
        <c:lblAlgn val="ctr"/>
        <c:lblOffset val="100"/>
        <c:noMultiLvlLbl val="0"/>
      </c:catAx>
      <c:valAx>
        <c:axId val="6350800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350829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2022/3/31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0742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2022/3/31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1736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2022/3/31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2312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2022/3/31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6672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2022/3/31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6469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2022/3/31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659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2022/3/31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5089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2022/3/31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1279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2022/3/31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4014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2022/3/31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3847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2022/3/31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1210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1E6E86-9C0A-4A2D-8618-9781F5C54702}" type="datetimeFigureOut">
              <a:rPr kumimoji="1" lang="ja-JP" altLang="en-US" smtClean="0"/>
              <a:t>2022/3/31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1410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4552121" y="1885121"/>
            <a:ext cx="3087757" cy="3087757"/>
          </a:xfrm>
          <a:prstGeom prst="rect">
            <a:avLst/>
          </a:prstGeom>
          <a:ln w="152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5473069" y="5221357"/>
            <a:ext cx="12458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3200" b="1" spc="-150" dirty="0">
                <a:solidFill>
                  <a:schemeClr val="bg1"/>
                </a:solidFill>
              </a:rPr>
              <a:t>HTML</a:t>
            </a:r>
            <a:endParaRPr kumimoji="1" lang="ja-JP" altLang="en-US" sz="3200" b="1" spc="-1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39406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8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실내, 사람이(가) 표시된 사진&#10;&#10;자동 생성된 설명">
            <a:extLst>
              <a:ext uri="{FF2B5EF4-FFF2-40B4-BE49-F238E27FC236}">
                <a16:creationId xmlns:a16="http://schemas.microsoft.com/office/drawing/2014/main" id="{4D077A45-DF2B-4618-9394-A141B13B142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2029" y="1210058"/>
            <a:ext cx="5647941" cy="564794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3D82F33-5629-4A89-96F7-5348A5E7BF64}"/>
              </a:ext>
            </a:extLst>
          </p:cNvPr>
          <p:cNvSpPr txBox="1"/>
          <p:nvPr/>
        </p:nvSpPr>
        <p:spPr>
          <a:xfrm>
            <a:off x="3877059" y="499731"/>
            <a:ext cx="443788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Thank You</a:t>
            </a:r>
            <a:endParaRPr lang="ko-KR" altLang="en-US" sz="6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2774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D767B"/>
            </a:gs>
            <a:gs pos="30000">
              <a:srgbClr val="F8ADA8"/>
            </a:gs>
            <a:gs pos="78000">
              <a:srgbClr val="D8C9C6"/>
            </a:gs>
            <a:gs pos="100000">
              <a:srgbClr val="AFD7D9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86400" cy="6858000"/>
          </a:xfrm>
          <a:prstGeom prst="rect">
            <a:avLst/>
          </a:prstGeom>
        </p:spPr>
      </p:pic>
      <p:sp>
        <p:nvSpPr>
          <p:cNvPr id="4" name="正方形/長方形 1">
            <a:extLst>
              <a:ext uri="{FF2B5EF4-FFF2-40B4-BE49-F238E27FC236}">
                <a16:creationId xmlns:a16="http://schemas.microsoft.com/office/drawing/2014/main" id="{06958DF4-BC45-4BE1-8480-5FD300E27B59}"/>
              </a:ext>
            </a:extLst>
          </p:cNvPr>
          <p:cNvSpPr/>
          <p:nvPr/>
        </p:nvSpPr>
        <p:spPr>
          <a:xfrm>
            <a:off x="7324367" y="1849332"/>
            <a:ext cx="3159336" cy="3159336"/>
          </a:xfrm>
          <a:prstGeom prst="rect">
            <a:avLst/>
          </a:prstGeom>
          <a:noFill/>
          <a:ln w="165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8B381D-9A50-4C58-9438-A7AA511FA1FD}"/>
              </a:ext>
            </a:extLst>
          </p:cNvPr>
          <p:cNvSpPr txBox="1"/>
          <p:nvPr/>
        </p:nvSpPr>
        <p:spPr>
          <a:xfrm>
            <a:off x="7696597" y="3157878"/>
            <a:ext cx="23936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HTML</a:t>
            </a:r>
            <a:r>
              <a:rPr lang="ko-KR" altLang="en-US" sz="3200" b="1" dirty="0">
                <a:solidFill>
                  <a:schemeClr val="bg1"/>
                </a:solidFill>
              </a:rPr>
              <a:t>이란</a:t>
            </a:r>
            <a:r>
              <a:rPr lang="en-US" altLang="ko-KR" sz="3200" b="1" dirty="0">
                <a:solidFill>
                  <a:schemeClr val="bg1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4633533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10833B-B15E-4EAE-9386-1ABCD7769830}"/>
              </a:ext>
            </a:extLst>
          </p:cNvPr>
          <p:cNvSpPr txBox="1"/>
          <p:nvPr/>
        </p:nvSpPr>
        <p:spPr>
          <a:xfrm>
            <a:off x="3759463" y="2921168"/>
            <a:ext cx="467307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accent4">
                    <a:lumMod val="50000"/>
                  </a:schemeClr>
                </a:solidFill>
              </a:rPr>
              <a:t>#</a:t>
            </a:r>
            <a:r>
              <a:rPr lang="ko-KR" altLang="en-US" sz="6000" dirty="0">
                <a:solidFill>
                  <a:schemeClr val="accent4">
                    <a:lumMod val="50000"/>
                  </a:schemeClr>
                </a:solidFill>
              </a:rPr>
              <a:t>마크업 언어</a:t>
            </a:r>
          </a:p>
        </p:txBody>
      </p:sp>
      <p:sp>
        <p:nvSpPr>
          <p:cNvPr id="3" name="양쪽 대괄호 2">
            <a:extLst>
              <a:ext uri="{FF2B5EF4-FFF2-40B4-BE49-F238E27FC236}">
                <a16:creationId xmlns:a16="http://schemas.microsoft.com/office/drawing/2014/main" id="{577B7444-1BD9-4455-AA32-98B617AA2EA2}"/>
              </a:ext>
            </a:extLst>
          </p:cNvPr>
          <p:cNvSpPr/>
          <p:nvPr/>
        </p:nvSpPr>
        <p:spPr>
          <a:xfrm>
            <a:off x="1539949" y="2291316"/>
            <a:ext cx="9112102" cy="2275367"/>
          </a:xfrm>
          <a:prstGeom prst="bracketPair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584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274182" y="198782"/>
            <a:ext cx="34419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마크업 언어</a:t>
            </a:r>
            <a:r>
              <a:rPr lang="en-US" altLang="ko-KR" sz="3600" b="1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?</a:t>
            </a:r>
            <a:endParaRPr lang="ja-JP" altLang="en-US" sz="3600" b="1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32523" y="198782"/>
            <a:ext cx="11416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1</a:t>
            </a:r>
            <a:endParaRPr kumimoji="1" lang="ja-JP" altLang="en-US" sz="1100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66F8BB50-E128-481B-A16F-7172051C5D58}"/>
              </a:ext>
            </a:extLst>
          </p:cNvPr>
          <p:cNvSpPr/>
          <p:nvPr/>
        </p:nvSpPr>
        <p:spPr>
          <a:xfrm>
            <a:off x="1274182" y="1838633"/>
            <a:ext cx="3048000" cy="3048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8" name="그래픽 7" descr="연필">
            <a:extLst>
              <a:ext uri="{FF2B5EF4-FFF2-40B4-BE49-F238E27FC236}">
                <a16:creationId xmlns:a16="http://schemas.microsoft.com/office/drawing/2014/main" id="{57A1CD4F-5881-46D6-B91E-713E758577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16961" y="2581412"/>
            <a:ext cx="1562440" cy="1562440"/>
          </a:xfrm>
          <a:prstGeom prst="rect">
            <a:avLst/>
          </a:prstGeom>
        </p:spPr>
      </p:pic>
      <p:sp>
        <p:nvSpPr>
          <p:cNvPr id="12" name="타원 11">
            <a:extLst>
              <a:ext uri="{FF2B5EF4-FFF2-40B4-BE49-F238E27FC236}">
                <a16:creationId xmlns:a16="http://schemas.microsoft.com/office/drawing/2014/main" id="{274B4049-12A0-4E6C-9EDC-EE9081F2F21C}"/>
              </a:ext>
            </a:extLst>
          </p:cNvPr>
          <p:cNvSpPr/>
          <p:nvPr/>
        </p:nvSpPr>
        <p:spPr>
          <a:xfrm>
            <a:off x="4878420" y="1838631"/>
            <a:ext cx="3048000" cy="3048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BD4AACCB-2450-4314-B413-788A2F2E3C57}"/>
              </a:ext>
            </a:extLst>
          </p:cNvPr>
          <p:cNvSpPr/>
          <p:nvPr/>
        </p:nvSpPr>
        <p:spPr>
          <a:xfrm>
            <a:off x="8482657" y="1838629"/>
            <a:ext cx="3048000" cy="3048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7" name="그래픽 6" descr="교사">
            <a:extLst>
              <a:ext uri="{FF2B5EF4-FFF2-40B4-BE49-F238E27FC236}">
                <a16:creationId xmlns:a16="http://schemas.microsoft.com/office/drawing/2014/main" id="{C0E2290D-5D0C-47D0-9620-7CCF777E02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61052" y="2430400"/>
            <a:ext cx="1997200" cy="1997200"/>
          </a:xfrm>
          <a:prstGeom prst="rect">
            <a:avLst/>
          </a:prstGeom>
        </p:spPr>
      </p:pic>
      <p:pic>
        <p:nvPicPr>
          <p:cNvPr id="10" name="그래픽 9" descr="악수">
            <a:extLst>
              <a:ext uri="{FF2B5EF4-FFF2-40B4-BE49-F238E27FC236}">
                <a16:creationId xmlns:a16="http://schemas.microsoft.com/office/drawing/2014/main" id="{87320523-C137-4205-820F-43D2137545E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34267" y="2430400"/>
            <a:ext cx="2144780" cy="2144780"/>
          </a:xfrm>
          <a:prstGeom prst="rect">
            <a:avLst/>
          </a:prstGeom>
        </p:spPr>
      </p:pic>
      <p:sp>
        <p:nvSpPr>
          <p:cNvPr id="15" name="テキスト ボックス 8">
            <a:extLst>
              <a:ext uri="{FF2B5EF4-FFF2-40B4-BE49-F238E27FC236}">
                <a16:creationId xmlns:a16="http://schemas.microsoft.com/office/drawing/2014/main" id="{88907138-8988-4B95-A70A-484F49158257}"/>
              </a:ext>
            </a:extLst>
          </p:cNvPr>
          <p:cNvSpPr txBox="1"/>
          <p:nvPr/>
        </p:nvSpPr>
        <p:spPr>
          <a:xfrm>
            <a:off x="68505" y="5095278"/>
            <a:ext cx="4047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구조적으로 표시가 가능하다</a:t>
            </a:r>
            <a:endParaRPr kumimoji="1" lang="ja-JP" altLang="en-US" sz="2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" name="テキスト ボックス 9">
            <a:extLst>
              <a:ext uri="{FF2B5EF4-FFF2-40B4-BE49-F238E27FC236}">
                <a16:creationId xmlns:a16="http://schemas.microsoft.com/office/drawing/2014/main" id="{657912A2-233D-447F-989C-D3FE57CEC881}"/>
              </a:ext>
            </a:extLst>
          </p:cNvPr>
          <p:cNvSpPr txBox="1"/>
          <p:nvPr/>
        </p:nvSpPr>
        <p:spPr>
          <a:xfrm>
            <a:off x="4182104" y="5095278"/>
            <a:ext cx="44406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웹 브라우저에게 명령하기 위해</a:t>
            </a:r>
            <a:endParaRPr kumimoji="1" lang="ja-JP" altLang="en-US" sz="2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7" name="テキスト ボックス 10">
            <a:extLst>
              <a:ext uri="{FF2B5EF4-FFF2-40B4-BE49-F238E27FC236}">
                <a16:creationId xmlns:a16="http://schemas.microsoft.com/office/drawing/2014/main" id="{63B04C8E-67C0-44BA-BF0A-037E75358960}"/>
              </a:ext>
            </a:extLst>
          </p:cNvPr>
          <p:cNvSpPr txBox="1"/>
          <p:nvPr/>
        </p:nvSpPr>
        <p:spPr>
          <a:xfrm>
            <a:off x="8688438" y="5166951"/>
            <a:ext cx="32095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검색 엔진에게 정확한 </a:t>
            </a:r>
            <a:endParaRPr kumimoji="1" lang="en-US" altLang="ko-KR" sz="2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ko-KR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자료 제공</a:t>
            </a:r>
            <a:endParaRPr kumimoji="1" lang="ja-JP" altLang="en-US" sz="2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8530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D767B"/>
            </a:gs>
            <a:gs pos="30000">
              <a:srgbClr val="F8ADA8"/>
            </a:gs>
            <a:gs pos="78000">
              <a:srgbClr val="D8C9C6"/>
            </a:gs>
            <a:gs pos="100000">
              <a:srgbClr val="AFD7D9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/>
        </p:nvSpPr>
        <p:spPr>
          <a:xfrm>
            <a:off x="2853176" y="2847792"/>
            <a:ext cx="7424417" cy="1036983"/>
          </a:xfrm>
          <a:prstGeom prst="rect">
            <a:avLst/>
          </a:prstGeom>
          <a:noFill/>
          <a:ln w="165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6942A6-6B66-4A6F-A44A-5A6FFAB9CDB9}"/>
              </a:ext>
            </a:extLst>
          </p:cNvPr>
          <p:cNvSpPr txBox="1"/>
          <p:nvPr/>
        </p:nvSpPr>
        <p:spPr>
          <a:xfrm>
            <a:off x="4138361" y="2981562"/>
            <a:ext cx="491833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>
                <a:solidFill>
                  <a:schemeClr val="bg1"/>
                </a:solidFill>
              </a:rPr>
              <a:t>#HTML</a:t>
            </a:r>
            <a:r>
              <a:rPr lang="ko-KR" altLang="en-US" sz="4400" b="1" dirty="0">
                <a:solidFill>
                  <a:schemeClr val="bg1"/>
                </a:solidFill>
              </a:rPr>
              <a:t>의 기본 </a:t>
            </a:r>
            <a:r>
              <a:rPr lang="en-US" altLang="ko-KR" sz="4400" b="1" dirty="0">
                <a:solidFill>
                  <a:schemeClr val="bg1"/>
                </a:solidFill>
              </a:rPr>
              <a:t>tag</a:t>
            </a:r>
            <a:endParaRPr lang="ko-KR" altLang="en-US" sz="4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33517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グループ化 12"/>
          <p:cNvGrpSpPr/>
          <p:nvPr/>
        </p:nvGrpSpPr>
        <p:grpSpPr>
          <a:xfrm>
            <a:off x="1905987" y="1405716"/>
            <a:ext cx="8380026" cy="4046567"/>
            <a:chOff x="399539" y="428557"/>
            <a:chExt cx="8380026" cy="4046567"/>
          </a:xfrm>
        </p:grpSpPr>
        <p:sp>
          <p:nvSpPr>
            <p:cNvPr id="2" name="正方形/長方形 1"/>
            <p:cNvSpPr/>
            <p:nvPr/>
          </p:nvSpPr>
          <p:spPr>
            <a:xfrm>
              <a:off x="399539" y="428557"/>
              <a:ext cx="1879836" cy="187983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400" dirty="0">
                  <a:solidFill>
                    <a:schemeClr val="bg1"/>
                  </a:solidFill>
                </a:rPr>
                <a:t>&lt;p&gt;</a:t>
              </a:r>
              <a:endParaRPr kumimoji="1" lang="ja-JP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3" name="正方形/長方形 2"/>
            <p:cNvSpPr/>
            <p:nvPr/>
          </p:nvSpPr>
          <p:spPr>
            <a:xfrm>
              <a:off x="2582311" y="428557"/>
              <a:ext cx="1879836" cy="187983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400" dirty="0">
                  <a:solidFill>
                    <a:schemeClr val="bg1"/>
                  </a:solidFill>
                </a:rPr>
                <a:t>&lt;body&gt;</a:t>
              </a:r>
              <a:endParaRPr kumimoji="1" lang="ja-JP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4" name="正方形/長方形 3"/>
            <p:cNvSpPr/>
            <p:nvPr/>
          </p:nvSpPr>
          <p:spPr>
            <a:xfrm>
              <a:off x="4732999" y="428557"/>
              <a:ext cx="1879836" cy="187983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400" dirty="0">
                  <a:solidFill>
                    <a:schemeClr val="bg1"/>
                  </a:solidFill>
                </a:rPr>
                <a:t>&lt;title&gt;</a:t>
              </a:r>
              <a:endParaRPr kumimoji="1" lang="ja-JP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5" name="正方形/長方形 4"/>
            <p:cNvSpPr/>
            <p:nvPr/>
          </p:nvSpPr>
          <p:spPr>
            <a:xfrm>
              <a:off x="6899729" y="428557"/>
              <a:ext cx="1879836" cy="187983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400" dirty="0">
                  <a:solidFill>
                    <a:schemeClr val="bg1"/>
                  </a:solidFill>
                </a:rPr>
                <a:t>&lt;dl&gt;</a:t>
              </a:r>
              <a:endParaRPr kumimoji="1" lang="ja-JP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399539" y="2595288"/>
              <a:ext cx="1879836" cy="1879836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400" dirty="0">
                  <a:solidFill>
                    <a:schemeClr val="bg1"/>
                  </a:solidFill>
                </a:rPr>
                <a:t>&lt;</a:t>
              </a:r>
              <a:r>
                <a:rPr kumimoji="1" lang="en-US" altLang="ja-JP" sz="2400" dirty="0" err="1">
                  <a:solidFill>
                    <a:schemeClr val="bg1"/>
                  </a:solidFill>
                </a:rPr>
                <a:t>hr</a:t>
              </a:r>
              <a:r>
                <a:rPr kumimoji="1" lang="en-US" altLang="ja-JP" sz="2400" dirty="0">
                  <a:solidFill>
                    <a:schemeClr val="bg1"/>
                  </a:solidFill>
                </a:rPr>
                <a:t>&gt;</a:t>
              </a:r>
              <a:endParaRPr kumimoji="1" lang="ja-JP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9" name="正方形/長方形 8"/>
            <p:cNvSpPr/>
            <p:nvPr/>
          </p:nvSpPr>
          <p:spPr>
            <a:xfrm>
              <a:off x="2566269" y="2595288"/>
              <a:ext cx="1879836" cy="1879836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400" dirty="0">
                  <a:solidFill>
                    <a:schemeClr val="bg1"/>
                  </a:solidFill>
                </a:rPr>
                <a:t>&lt;!__ __&gt;</a:t>
              </a:r>
              <a:endParaRPr kumimoji="1" lang="ja-JP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0" name="正方形/長方形 9"/>
            <p:cNvSpPr/>
            <p:nvPr/>
          </p:nvSpPr>
          <p:spPr>
            <a:xfrm>
              <a:off x="4732999" y="2595288"/>
              <a:ext cx="1879836" cy="1879836"/>
            </a:xfrm>
            <a:prstGeom prst="rect">
              <a:avLst/>
            </a:prstGeom>
            <a:solidFill>
              <a:srgbClr val="A07B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400" dirty="0">
                  <a:solidFill>
                    <a:schemeClr val="bg1"/>
                  </a:solidFill>
                </a:rPr>
                <a:t>&lt;</a:t>
              </a:r>
              <a:r>
                <a:rPr kumimoji="1" lang="en-US" altLang="ja-JP" sz="2400" dirty="0" err="1">
                  <a:solidFill>
                    <a:schemeClr val="bg1"/>
                  </a:solidFill>
                </a:rPr>
                <a:t>br</a:t>
              </a:r>
              <a:r>
                <a:rPr kumimoji="1" lang="en-US" altLang="ja-JP" sz="2400" dirty="0">
                  <a:solidFill>
                    <a:schemeClr val="bg1"/>
                  </a:solidFill>
                </a:rPr>
                <a:t>&gt;</a:t>
              </a:r>
              <a:endParaRPr kumimoji="1" lang="ja-JP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1" name="正方形/長方形 10"/>
            <p:cNvSpPr/>
            <p:nvPr/>
          </p:nvSpPr>
          <p:spPr>
            <a:xfrm>
              <a:off x="6899729" y="2595288"/>
              <a:ext cx="1879836" cy="1879836"/>
            </a:xfrm>
            <a:prstGeom prst="rect">
              <a:avLst/>
            </a:prstGeom>
            <a:solidFill>
              <a:srgbClr val="7358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400">
                  <a:solidFill>
                    <a:schemeClr val="bg1"/>
                  </a:solidFill>
                </a:rPr>
                <a:t>&lt;div&gt;</a:t>
              </a:r>
              <a:endParaRPr kumimoji="1" lang="ja-JP" altLang="en-US" sz="2400">
                <a:solidFill>
                  <a:schemeClr val="bg1"/>
                </a:solidFill>
              </a:endParaRPr>
            </a:p>
          </p:txBody>
        </p:sp>
      </p:grpSp>
      <p:sp>
        <p:nvSpPr>
          <p:cNvPr id="6" name="テキスト ボックス 5"/>
          <p:cNvSpPr txBox="1"/>
          <p:nvPr/>
        </p:nvSpPr>
        <p:spPr>
          <a:xfrm>
            <a:off x="4764546" y="5689722"/>
            <a:ext cx="817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#tag</a:t>
            </a:r>
          </a:p>
        </p:txBody>
      </p:sp>
      <p:sp>
        <p:nvSpPr>
          <p:cNvPr id="12" name="正方形/長方形 1">
            <a:extLst>
              <a:ext uri="{FF2B5EF4-FFF2-40B4-BE49-F238E27FC236}">
                <a16:creationId xmlns:a16="http://schemas.microsoft.com/office/drawing/2014/main" id="{7CDA36B9-65C3-491A-A76B-36A9AA7385B4}"/>
              </a:ext>
            </a:extLst>
          </p:cNvPr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2">
            <a:extLst>
              <a:ext uri="{FF2B5EF4-FFF2-40B4-BE49-F238E27FC236}">
                <a16:creationId xmlns:a16="http://schemas.microsoft.com/office/drawing/2014/main" id="{F7E9A8EE-42C7-4810-ADB7-B3996E7C335D}"/>
              </a:ext>
            </a:extLst>
          </p:cNvPr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4">
            <a:extLst>
              <a:ext uri="{FF2B5EF4-FFF2-40B4-BE49-F238E27FC236}">
                <a16:creationId xmlns:a16="http://schemas.microsoft.com/office/drawing/2014/main" id="{FA99416C-6A5F-4A73-8730-0ED3114B813D}"/>
              </a:ext>
            </a:extLst>
          </p:cNvPr>
          <p:cNvSpPr txBox="1"/>
          <p:nvPr/>
        </p:nvSpPr>
        <p:spPr>
          <a:xfrm>
            <a:off x="132523" y="198782"/>
            <a:ext cx="11416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1</a:t>
            </a:r>
            <a:endParaRPr kumimoji="1" lang="ja-JP" altLang="en-US" sz="1100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74337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E28CB9AB-8F34-46A7-B937-F16F9FC869B5}"/>
              </a:ext>
            </a:extLst>
          </p:cNvPr>
          <p:cNvSpPr/>
          <p:nvPr/>
        </p:nvSpPr>
        <p:spPr>
          <a:xfrm>
            <a:off x="313248" y="1286540"/>
            <a:ext cx="11565504" cy="511106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32523" y="198782"/>
            <a:ext cx="11416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1</a:t>
            </a:r>
            <a:endParaRPr kumimoji="1" lang="ja-JP" altLang="en-US" sz="1100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8" name="차트 7">
            <a:extLst>
              <a:ext uri="{FF2B5EF4-FFF2-40B4-BE49-F238E27FC236}">
                <a16:creationId xmlns:a16="http://schemas.microsoft.com/office/drawing/2014/main" id="{AEB85925-A344-497F-988A-3BBEC4C4F63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22876123"/>
              </p:ext>
            </p:extLst>
          </p:nvPr>
        </p:nvGraphicFramePr>
        <p:xfrm>
          <a:off x="574872" y="1671261"/>
          <a:ext cx="5521128" cy="45424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849BE7DE-BE2F-44B0-8E6C-FD8E06625459}"/>
              </a:ext>
            </a:extLst>
          </p:cNvPr>
          <p:cNvSpPr txBox="1"/>
          <p:nvPr/>
        </p:nvSpPr>
        <p:spPr>
          <a:xfrm>
            <a:off x="5940528" y="353641"/>
            <a:ext cx="5259505" cy="13111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dirty="0"/>
          </a:p>
          <a:p>
            <a:pPr algn="just"/>
            <a:r>
              <a:rPr lang="ko-KR" altLang="en-US" dirty="0"/>
              <a:t>기본 </a:t>
            </a:r>
            <a:r>
              <a:rPr lang="en-US" altLang="ko-KR" dirty="0"/>
              <a:t>HMTL </a:t>
            </a:r>
            <a:r>
              <a:rPr lang="ko-KR" altLang="en-US" dirty="0"/>
              <a:t>코드</a:t>
            </a:r>
            <a:endParaRPr lang="en-US" altLang="ko-KR" dirty="0"/>
          </a:p>
          <a:p>
            <a:pPr algn="just"/>
            <a:endParaRPr lang="en-US" altLang="ko-KR" dirty="0"/>
          </a:p>
          <a:p>
            <a:pPr algn="just"/>
            <a:endParaRPr lang="en-US" altLang="ko-KR" dirty="0"/>
          </a:p>
          <a:p>
            <a:pPr algn="just"/>
            <a:r>
              <a:rPr lang="en-US" altLang="ko-KR" dirty="0"/>
              <a:t>&lt;!DOCTYPE html&gt;</a:t>
            </a:r>
          </a:p>
          <a:p>
            <a:pPr algn="just"/>
            <a:r>
              <a:rPr lang="en-US" altLang="ko-KR" dirty="0"/>
              <a:t>&lt;html&gt;</a:t>
            </a:r>
          </a:p>
          <a:p>
            <a:pPr algn="just"/>
            <a:r>
              <a:rPr lang="en-US" altLang="ko-KR" dirty="0"/>
              <a:t>&lt;body&gt;</a:t>
            </a:r>
          </a:p>
          <a:p>
            <a:pPr algn="just"/>
            <a:endParaRPr lang="en-US" altLang="ko-KR" dirty="0"/>
          </a:p>
          <a:p>
            <a:pPr algn="just"/>
            <a:r>
              <a:rPr lang="en-US" altLang="ko-KR" dirty="0"/>
              <a:t>&lt;h1&gt;The p element&lt;/h1&gt;</a:t>
            </a:r>
          </a:p>
          <a:p>
            <a:pPr algn="just"/>
            <a:endParaRPr lang="en-US" altLang="ko-KR" dirty="0"/>
          </a:p>
          <a:p>
            <a:pPr algn="just"/>
            <a:r>
              <a:rPr lang="en-US" altLang="ko-KR" dirty="0"/>
              <a:t>&lt;p&gt;This is a paragraph.&lt;/p&gt;</a:t>
            </a:r>
          </a:p>
          <a:p>
            <a:pPr algn="just"/>
            <a:r>
              <a:rPr lang="en-US" altLang="ko-KR" dirty="0"/>
              <a:t>&lt;p&gt;This is a paragraph.&lt;/p&gt;</a:t>
            </a:r>
          </a:p>
          <a:p>
            <a:pPr algn="just"/>
            <a:r>
              <a:rPr lang="en-US" altLang="ko-KR" dirty="0"/>
              <a:t>&lt;p&gt;This is a paragraph.&lt;/p&gt;</a:t>
            </a:r>
          </a:p>
          <a:p>
            <a:pPr algn="just"/>
            <a:endParaRPr lang="en-US" altLang="ko-KR" dirty="0"/>
          </a:p>
          <a:p>
            <a:pPr algn="just"/>
            <a:r>
              <a:rPr lang="en-US" altLang="ko-KR" dirty="0"/>
              <a:t>&lt;/body&gt;</a:t>
            </a:r>
          </a:p>
          <a:p>
            <a:pPr algn="just"/>
            <a:r>
              <a:rPr lang="en-US" altLang="ko-KR" dirty="0"/>
              <a:t>&lt;/html&gt;</a:t>
            </a:r>
          </a:p>
          <a:p>
            <a:pPr algn="just"/>
            <a:endParaRPr lang="en-US" altLang="ko-KR" dirty="0"/>
          </a:p>
          <a:p>
            <a:pPr algn="just"/>
            <a:r>
              <a:rPr lang="en-US" altLang="ko-KR" dirty="0"/>
              <a:t>=&gt;  </a:t>
            </a:r>
          </a:p>
          <a:p>
            <a:pPr algn="just"/>
            <a:r>
              <a:rPr lang="en-US" altLang="ko-KR" dirty="0"/>
              <a:t>The p element </a:t>
            </a:r>
          </a:p>
          <a:p>
            <a:pPr algn="just"/>
            <a:endParaRPr lang="en-US" altLang="ko-KR" dirty="0"/>
          </a:p>
          <a:p>
            <a:pPr algn="just"/>
            <a:r>
              <a:rPr lang="en-US" altLang="ko-KR" dirty="0"/>
              <a:t>This is a paragraph</a:t>
            </a:r>
          </a:p>
          <a:p>
            <a:pPr algn="just"/>
            <a:endParaRPr lang="en-US" altLang="ko-KR" dirty="0"/>
          </a:p>
          <a:p>
            <a:pPr algn="just"/>
            <a:r>
              <a:rPr lang="en-US" altLang="ko-KR" dirty="0"/>
              <a:t>This is a paragraph</a:t>
            </a:r>
          </a:p>
          <a:p>
            <a:pPr algn="just"/>
            <a:endParaRPr lang="en-US" altLang="ko-KR" dirty="0"/>
          </a:p>
          <a:p>
            <a:pPr algn="just"/>
            <a:r>
              <a:rPr lang="en-US" altLang="ko-KR" dirty="0"/>
              <a:t>This is a paragraph</a:t>
            </a:r>
          </a:p>
          <a:p>
            <a:pPr algn="just"/>
            <a:endParaRPr lang="en-US" altLang="ko-KR" dirty="0"/>
          </a:p>
          <a:p>
            <a:pPr algn="just"/>
            <a:endParaRPr lang="en-US" altLang="ko-KR" dirty="0"/>
          </a:p>
          <a:p>
            <a:pPr algn="just"/>
            <a:endParaRPr lang="en-US" altLang="ko-KR" dirty="0"/>
          </a:p>
          <a:p>
            <a:pPr algn="just"/>
            <a:endParaRPr lang="en-US" altLang="ko-KR" dirty="0"/>
          </a:p>
          <a:p>
            <a:pPr algn="just"/>
            <a:endParaRPr lang="en-US" altLang="ko-KR" dirty="0"/>
          </a:p>
          <a:p>
            <a:pPr algn="just"/>
            <a:endParaRPr lang="en-US" altLang="ko-KR" dirty="0"/>
          </a:p>
          <a:p>
            <a:pPr algn="just"/>
            <a:endParaRPr lang="en-US" altLang="ko-KR" dirty="0"/>
          </a:p>
          <a:p>
            <a:pPr algn="just"/>
            <a:endParaRPr lang="en-US" altLang="ko-KR" dirty="0"/>
          </a:p>
          <a:p>
            <a:pPr algn="just"/>
            <a:endParaRPr lang="en-US" altLang="ko-KR" dirty="0"/>
          </a:p>
          <a:p>
            <a:pPr algn="just"/>
            <a:endParaRPr lang="en-US" altLang="ko-KR" dirty="0"/>
          </a:p>
          <a:p>
            <a:pPr algn="just"/>
            <a:endParaRPr lang="en-US" altLang="ko-KR" dirty="0"/>
          </a:p>
          <a:p>
            <a:pPr algn="just"/>
            <a:endParaRPr lang="en-US" altLang="ko-KR" dirty="0"/>
          </a:p>
          <a:p>
            <a:pPr algn="just"/>
            <a:endParaRPr lang="en-US" altLang="ko-KR" dirty="0"/>
          </a:p>
          <a:p>
            <a:pPr algn="just"/>
            <a:endParaRPr lang="en-US" altLang="ko-KR" dirty="0"/>
          </a:p>
          <a:p>
            <a:pPr algn="just"/>
            <a:endParaRPr lang="en-US" altLang="ko-KR" dirty="0"/>
          </a:p>
          <a:p>
            <a:pPr algn="just"/>
            <a:endParaRPr lang="en-US" altLang="ko-KR" dirty="0"/>
          </a:p>
          <a:p>
            <a:pPr algn="just"/>
            <a:endParaRPr lang="en-US" altLang="ko-KR" dirty="0"/>
          </a:p>
          <a:p>
            <a:pPr algn="just"/>
            <a:endParaRPr lang="en-US" altLang="ko-KR" dirty="0"/>
          </a:p>
          <a:p>
            <a:pPr algn="just"/>
            <a:endParaRPr lang="en-US" altLang="ko-KR" dirty="0"/>
          </a:p>
          <a:p>
            <a:pPr algn="just"/>
            <a:endParaRPr lang="en-US" altLang="ko-KR" dirty="0"/>
          </a:p>
          <a:p>
            <a:pPr algn="just"/>
            <a:endParaRPr lang="en-US" altLang="ko-KR" dirty="0"/>
          </a:p>
          <a:p>
            <a:pPr algn="just"/>
            <a:endParaRPr lang="ko-KR" altLang="en-US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09F22E27-8D54-4F13-9640-02B64A1353ED}"/>
              </a:ext>
            </a:extLst>
          </p:cNvPr>
          <p:cNvCxnSpPr>
            <a:cxnSpLocks/>
          </p:cNvCxnSpPr>
          <p:nvPr/>
        </p:nvCxnSpPr>
        <p:spPr>
          <a:xfrm>
            <a:off x="6406697" y="1818167"/>
            <a:ext cx="1488558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90624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E28CB9AB-8F34-46A7-B937-F16F9FC869B5}"/>
              </a:ext>
            </a:extLst>
          </p:cNvPr>
          <p:cNvSpPr/>
          <p:nvPr/>
        </p:nvSpPr>
        <p:spPr>
          <a:xfrm>
            <a:off x="313248" y="1286540"/>
            <a:ext cx="11565504" cy="511106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32523" y="198782"/>
            <a:ext cx="11416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1</a:t>
            </a:r>
            <a:endParaRPr kumimoji="1" lang="ja-JP" altLang="en-US" sz="1100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8" name="차트 7">
            <a:extLst>
              <a:ext uri="{FF2B5EF4-FFF2-40B4-BE49-F238E27FC236}">
                <a16:creationId xmlns:a16="http://schemas.microsoft.com/office/drawing/2014/main" id="{AEB85925-A344-497F-988A-3BBEC4C4F636}"/>
              </a:ext>
            </a:extLst>
          </p:cNvPr>
          <p:cNvGraphicFramePr/>
          <p:nvPr/>
        </p:nvGraphicFramePr>
        <p:xfrm>
          <a:off x="574872" y="1671261"/>
          <a:ext cx="5521128" cy="45424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849BE7DE-BE2F-44B0-8E6C-FD8E06625459}"/>
              </a:ext>
            </a:extLst>
          </p:cNvPr>
          <p:cNvSpPr txBox="1"/>
          <p:nvPr/>
        </p:nvSpPr>
        <p:spPr>
          <a:xfrm>
            <a:off x="6357623" y="3842074"/>
            <a:ext cx="525950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dirty="0"/>
              <a:t>Hyper</a:t>
            </a:r>
            <a:r>
              <a:rPr lang="ko-KR" altLang="en-US" dirty="0"/>
              <a:t> </a:t>
            </a:r>
            <a:r>
              <a:rPr lang="en-US" altLang="ko-KR" dirty="0"/>
              <a:t>Text = (</a:t>
            </a:r>
            <a:r>
              <a:rPr lang="ko-KR" altLang="en-US" dirty="0"/>
              <a:t>웹 페이지에서 다른 페이지로 이동할  수 있도록 하는 것</a:t>
            </a:r>
            <a:r>
              <a:rPr lang="en-US" altLang="ko-KR" dirty="0"/>
              <a:t>) </a:t>
            </a:r>
            <a:r>
              <a:rPr lang="ko-KR" altLang="en-US" dirty="0"/>
              <a:t>기능을 가진 문서를 만드는 언어입니다</a:t>
            </a:r>
            <a:r>
              <a:rPr lang="en-US" altLang="ko-KR" dirty="0"/>
              <a:t>.</a:t>
            </a:r>
          </a:p>
          <a:p>
            <a:pPr algn="just"/>
            <a:endParaRPr lang="en-US" altLang="ko-KR" dirty="0"/>
          </a:p>
          <a:p>
            <a:pPr algn="just"/>
            <a:r>
              <a:rPr lang="ko-KR" altLang="en-US" dirty="0"/>
              <a:t>쉽게 말해 웹 페이지를 위만 마크업 언어라고 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00B75D-981F-4795-880D-33E07D6C9AD1}"/>
              </a:ext>
            </a:extLst>
          </p:cNvPr>
          <p:cNvSpPr txBox="1"/>
          <p:nvPr/>
        </p:nvSpPr>
        <p:spPr>
          <a:xfrm>
            <a:off x="6351898" y="2068439"/>
            <a:ext cx="52595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Hyper Text Markup Language</a:t>
            </a:r>
            <a:r>
              <a:rPr lang="ko-KR" altLang="en-US" sz="3600" b="1" dirty="0"/>
              <a:t>의 약어 이다</a:t>
            </a:r>
            <a:r>
              <a:rPr lang="en-US" altLang="ko-KR" sz="3600" b="1" dirty="0"/>
              <a:t>.</a:t>
            </a:r>
            <a:endParaRPr lang="ko-KR" altLang="en-US" sz="3600" b="1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09F22E27-8D54-4F13-9640-02B64A1353ED}"/>
              </a:ext>
            </a:extLst>
          </p:cNvPr>
          <p:cNvCxnSpPr>
            <a:cxnSpLocks/>
          </p:cNvCxnSpPr>
          <p:nvPr/>
        </p:nvCxnSpPr>
        <p:spPr>
          <a:xfrm>
            <a:off x="6406697" y="1818167"/>
            <a:ext cx="1488558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43897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274182" y="198782"/>
            <a:ext cx="49725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Insert Title Here</a:t>
            </a:r>
            <a:endParaRPr lang="ja-JP" altLang="en-US" sz="3600" b="1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32523" y="198782"/>
            <a:ext cx="11416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1</a:t>
            </a:r>
            <a:endParaRPr kumimoji="1" lang="ja-JP" altLang="en-US" sz="1100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BDB5D1AC-A1A2-4DFF-8EF2-26244005832E}"/>
              </a:ext>
            </a:extLst>
          </p:cNvPr>
          <p:cNvGrpSpPr/>
          <p:nvPr/>
        </p:nvGrpSpPr>
        <p:grpSpPr>
          <a:xfrm>
            <a:off x="1274182" y="1278715"/>
            <a:ext cx="10186013" cy="4889206"/>
            <a:chOff x="1274182" y="1278715"/>
            <a:chExt cx="10186013" cy="4889206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69D8156F-0A5E-4E57-8299-C8545E75FDFC}"/>
                </a:ext>
              </a:extLst>
            </p:cNvPr>
            <p:cNvSpPr/>
            <p:nvPr/>
          </p:nvSpPr>
          <p:spPr>
            <a:xfrm>
              <a:off x="1274182" y="1278716"/>
              <a:ext cx="4972515" cy="234447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996FBCE9-542E-4F61-BD7F-EA3E19C3DC86}"/>
                </a:ext>
              </a:extLst>
            </p:cNvPr>
            <p:cNvSpPr/>
            <p:nvPr/>
          </p:nvSpPr>
          <p:spPr>
            <a:xfrm>
              <a:off x="6487680" y="1278715"/>
              <a:ext cx="4972515" cy="234447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C0F99C4F-EFD7-4DB3-92AD-DA4CC8F2E9AC}"/>
                </a:ext>
              </a:extLst>
            </p:cNvPr>
            <p:cNvSpPr/>
            <p:nvPr/>
          </p:nvSpPr>
          <p:spPr>
            <a:xfrm>
              <a:off x="1274182" y="3823442"/>
              <a:ext cx="4972515" cy="234447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966A6FEF-3E84-4215-A77B-A826B9F600B0}"/>
                </a:ext>
              </a:extLst>
            </p:cNvPr>
            <p:cNvSpPr/>
            <p:nvPr/>
          </p:nvSpPr>
          <p:spPr>
            <a:xfrm>
              <a:off x="6487680" y="3823441"/>
              <a:ext cx="4972515" cy="234447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E75EACF-8326-43CE-BE57-1E8469035B85}"/>
                </a:ext>
              </a:extLst>
            </p:cNvPr>
            <p:cNvSpPr txBox="1"/>
            <p:nvPr/>
          </p:nvSpPr>
          <p:spPr>
            <a:xfrm>
              <a:off x="6583374" y="2941220"/>
              <a:ext cx="6060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3600" b="1" dirty="0">
                  <a:solidFill>
                    <a:schemeClr val="accent4">
                      <a:lumMod val="75000"/>
                    </a:schemeClr>
                  </a:solidFill>
                </a:rPr>
                <a:t>W</a:t>
              </a:r>
              <a:endParaRPr lang="ko-KR" altLang="en-US" sz="3600" b="1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276F807-FFB7-42B8-9BA1-52270DE1BD84}"/>
                </a:ext>
              </a:extLst>
            </p:cNvPr>
            <p:cNvSpPr txBox="1"/>
            <p:nvPr/>
          </p:nvSpPr>
          <p:spPr>
            <a:xfrm>
              <a:off x="5555574" y="2941220"/>
              <a:ext cx="6060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3600" b="1" dirty="0">
                  <a:solidFill>
                    <a:schemeClr val="accent4">
                      <a:lumMod val="75000"/>
                    </a:schemeClr>
                  </a:solidFill>
                </a:rPr>
                <a:t>S</a:t>
              </a:r>
              <a:endParaRPr lang="ko-KR" altLang="en-US" sz="3600" b="1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21E159C-4573-4E74-9C33-2F1A41416575}"/>
                </a:ext>
              </a:extLst>
            </p:cNvPr>
            <p:cNvSpPr txBox="1"/>
            <p:nvPr/>
          </p:nvSpPr>
          <p:spPr>
            <a:xfrm>
              <a:off x="5646005" y="3823441"/>
              <a:ext cx="6060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>
                  <a:solidFill>
                    <a:schemeClr val="accent4">
                      <a:lumMod val="75000"/>
                    </a:schemeClr>
                  </a:solidFill>
                </a:rPr>
                <a:t>O</a:t>
              </a:r>
              <a:endParaRPr lang="ko-KR" altLang="en-US" sz="3600" b="1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7A51013-DF11-4A37-9CC2-A10C16EE8313}"/>
                </a:ext>
              </a:extLst>
            </p:cNvPr>
            <p:cNvSpPr txBox="1"/>
            <p:nvPr/>
          </p:nvSpPr>
          <p:spPr>
            <a:xfrm>
              <a:off x="6523117" y="3823441"/>
              <a:ext cx="606056" cy="6617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accent4">
                      <a:lumMod val="75000"/>
                    </a:schemeClr>
                  </a:solidFill>
                </a:rPr>
                <a:t>T</a:t>
              </a:r>
              <a:endParaRPr lang="ko-KR" altLang="en-US" sz="3600" b="1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147B7F0-07C5-4591-BAD3-4D85E82379D5}"/>
                </a:ext>
              </a:extLst>
            </p:cNvPr>
            <p:cNvSpPr txBox="1"/>
            <p:nvPr/>
          </p:nvSpPr>
          <p:spPr>
            <a:xfrm>
              <a:off x="1477925" y="1463192"/>
              <a:ext cx="2935740" cy="18819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2000" spc="300" dirty="0">
                  <a:solidFill>
                    <a:schemeClr val="accent4">
                      <a:lumMod val="50000"/>
                    </a:schemeClr>
                  </a:solidFill>
                </a:rPr>
                <a:t>Insert Title Here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2000" spc="300" dirty="0">
                  <a:solidFill>
                    <a:schemeClr val="accent4">
                      <a:lumMod val="50000"/>
                    </a:schemeClr>
                  </a:solidFill>
                </a:rPr>
                <a:t>Insert Title Here</a:t>
              </a:r>
              <a:endParaRPr lang="ko-KR" altLang="en-US" sz="2000" spc="300" dirty="0">
                <a:solidFill>
                  <a:schemeClr val="accent4">
                    <a:lumMod val="50000"/>
                  </a:schemeClr>
                </a:solidFill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2000" spc="300" dirty="0">
                  <a:solidFill>
                    <a:schemeClr val="accent4">
                      <a:lumMod val="50000"/>
                    </a:schemeClr>
                  </a:solidFill>
                </a:rPr>
                <a:t>Insert Title Here</a:t>
              </a:r>
              <a:endParaRPr lang="ko-KR" altLang="en-US" sz="2000" spc="300" dirty="0">
                <a:solidFill>
                  <a:schemeClr val="accent4">
                    <a:lumMod val="50000"/>
                  </a:schemeClr>
                </a:solidFill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2000" spc="300" dirty="0">
                  <a:solidFill>
                    <a:schemeClr val="accent4">
                      <a:lumMod val="50000"/>
                    </a:schemeClr>
                  </a:solidFill>
                </a:rPr>
                <a:t>Insert Title Here</a:t>
              </a:r>
              <a:endParaRPr lang="ko-KR" altLang="en-US" sz="2000" spc="300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661CAF9-E4EB-40F6-B000-3A824E43F899}"/>
                </a:ext>
              </a:extLst>
            </p:cNvPr>
            <p:cNvSpPr txBox="1"/>
            <p:nvPr/>
          </p:nvSpPr>
          <p:spPr>
            <a:xfrm>
              <a:off x="8307571" y="1463192"/>
              <a:ext cx="2935740" cy="18819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 algn="r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2000" spc="300" dirty="0">
                  <a:solidFill>
                    <a:schemeClr val="accent4">
                      <a:lumMod val="50000"/>
                    </a:schemeClr>
                  </a:solidFill>
                </a:rPr>
                <a:t>Insert Title Here</a:t>
              </a:r>
            </a:p>
            <a:p>
              <a:pPr marL="285750" indent="-285750" algn="r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2000" spc="300" dirty="0">
                  <a:solidFill>
                    <a:schemeClr val="accent4">
                      <a:lumMod val="50000"/>
                    </a:schemeClr>
                  </a:solidFill>
                </a:rPr>
                <a:t>Insert Title Here</a:t>
              </a:r>
              <a:endParaRPr lang="ko-KR" altLang="en-US" sz="2000" spc="300" dirty="0">
                <a:solidFill>
                  <a:schemeClr val="accent4">
                    <a:lumMod val="50000"/>
                  </a:schemeClr>
                </a:solidFill>
              </a:endParaRPr>
            </a:p>
            <a:p>
              <a:pPr marL="285750" indent="-285750" algn="r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2000" spc="300" dirty="0">
                  <a:solidFill>
                    <a:schemeClr val="accent4">
                      <a:lumMod val="50000"/>
                    </a:schemeClr>
                  </a:solidFill>
                </a:rPr>
                <a:t>Insert Title Here</a:t>
              </a:r>
              <a:endParaRPr lang="ko-KR" altLang="en-US" sz="2000" spc="300" dirty="0">
                <a:solidFill>
                  <a:schemeClr val="accent4">
                    <a:lumMod val="50000"/>
                  </a:schemeClr>
                </a:solidFill>
              </a:endParaRPr>
            </a:p>
            <a:p>
              <a:pPr marL="285750" indent="-285750" algn="r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2000" spc="300" dirty="0">
                  <a:solidFill>
                    <a:schemeClr val="accent4">
                      <a:lumMod val="50000"/>
                    </a:schemeClr>
                  </a:solidFill>
                </a:rPr>
                <a:t>Insert Title Here</a:t>
              </a:r>
              <a:endParaRPr lang="ko-KR" altLang="en-US" sz="2000" spc="300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BD794AC-3523-438E-B304-1201F7C9A65A}"/>
                </a:ext>
              </a:extLst>
            </p:cNvPr>
            <p:cNvSpPr txBox="1"/>
            <p:nvPr/>
          </p:nvSpPr>
          <p:spPr>
            <a:xfrm>
              <a:off x="1484496" y="4057432"/>
              <a:ext cx="2935740" cy="18819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2000" spc="300" dirty="0">
                  <a:solidFill>
                    <a:schemeClr val="accent4">
                      <a:lumMod val="50000"/>
                    </a:schemeClr>
                  </a:solidFill>
                </a:rPr>
                <a:t>Insert Title Here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2000" spc="300" dirty="0">
                  <a:solidFill>
                    <a:schemeClr val="accent4">
                      <a:lumMod val="50000"/>
                    </a:schemeClr>
                  </a:solidFill>
                </a:rPr>
                <a:t>Insert Title Here</a:t>
              </a:r>
              <a:endParaRPr lang="ko-KR" altLang="en-US" sz="2000" spc="300" dirty="0">
                <a:solidFill>
                  <a:schemeClr val="accent4">
                    <a:lumMod val="50000"/>
                  </a:schemeClr>
                </a:solidFill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2000" spc="300" dirty="0">
                  <a:solidFill>
                    <a:schemeClr val="accent4">
                      <a:lumMod val="50000"/>
                    </a:schemeClr>
                  </a:solidFill>
                </a:rPr>
                <a:t>Insert Title Here</a:t>
              </a:r>
              <a:endParaRPr lang="ko-KR" altLang="en-US" sz="2000" spc="300" dirty="0">
                <a:solidFill>
                  <a:schemeClr val="accent4">
                    <a:lumMod val="50000"/>
                  </a:schemeClr>
                </a:solidFill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2000" spc="300" dirty="0">
                  <a:solidFill>
                    <a:schemeClr val="accent4">
                      <a:lumMod val="50000"/>
                    </a:schemeClr>
                  </a:solidFill>
                </a:rPr>
                <a:t>Insert Title Here</a:t>
              </a:r>
              <a:endParaRPr lang="ko-KR" altLang="en-US" sz="2000" spc="300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654BDA4-9273-4195-B566-63D12604A1BC}"/>
                </a:ext>
              </a:extLst>
            </p:cNvPr>
            <p:cNvSpPr txBox="1"/>
            <p:nvPr/>
          </p:nvSpPr>
          <p:spPr>
            <a:xfrm>
              <a:off x="8314142" y="4057432"/>
              <a:ext cx="2935740" cy="18819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 algn="r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2000" spc="300" dirty="0">
                  <a:solidFill>
                    <a:schemeClr val="accent4">
                      <a:lumMod val="50000"/>
                    </a:schemeClr>
                  </a:solidFill>
                </a:rPr>
                <a:t>Insert Title Here</a:t>
              </a:r>
            </a:p>
            <a:p>
              <a:pPr marL="285750" indent="-285750" algn="r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2000" spc="300" dirty="0">
                  <a:solidFill>
                    <a:schemeClr val="accent4">
                      <a:lumMod val="50000"/>
                    </a:schemeClr>
                  </a:solidFill>
                </a:rPr>
                <a:t>Insert Title Here</a:t>
              </a:r>
              <a:endParaRPr lang="ko-KR" altLang="en-US" sz="2000" spc="300" dirty="0">
                <a:solidFill>
                  <a:schemeClr val="accent4">
                    <a:lumMod val="50000"/>
                  </a:schemeClr>
                </a:solidFill>
              </a:endParaRPr>
            </a:p>
            <a:p>
              <a:pPr marL="285750" indent="-285750" algn="r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2000" spc="300" dirty="0">
                  <a:solidFill>
                    <a:schemeClr val="accent4">
                      <a:lumMod val="50000"/>
                    </a:schemeClr>
                  </a:solidFill>
                </a:rPr>
                <a:t>Insert Title Here</a:t>
              </a:r>
              <a:endParaRPr lang="ko-KR" altLang="en-US" sz="2000" spc="300" dirty="0">
                <a:solidFill>
                  <a:schemeClr val="accent4">
                    <a:lumMod val="50000"/>
                  </a:schemeClr>
                </a:solidFill>
              </a:endParaRPr>
            </a:p>
            <a:p>
              <a:pPr marL="285750" indent="-285750" algn="r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2000" spc="300" dirty="0">
                  <a:solidFill>
                    <a:schemeClr val="accent4">
                      <a:lumMod val="50000"/>
                    </a:schemeClr>
                  </a:solidFill>
                </a:rPr>
                <a:t>Insert Title Here</a:t>
              </a:r>
              <a:endParaRPr lang="ko-KR" altLang="en-US" sz="2000" spc="300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232179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テーマ">
  <a:themeElements>
    <a:clrScheme name="Coral_2019">
      <a:dk1>
        <a:sysClr val="windowText" lastClr="000000"/>
      </a:dk1>
      <a:lt1>
        <a:sysClr val="window" lastClr="FFFFFF"/>
      </a:lt1>
      <a:dk2>
        <a:srgbClr val="D0CECE"/>
      </a:dk2>
      <a:lt2>
        <a:srgbClr val="FFFFFF"/>
      </a:lt2>
      <a:accent1>
        <a:srgbClr val="F86F6C"/>
      </a:accent1>
      <a:accent2>
        <a:srgbClr val="E9D3C6"/>
      </a:accent2>
      <a:accent3>
        <a:srgbClr val="EAA65F"/>
      </a:accent3>
      <a:accent4>
        <a:srgbClr val="BBAB94"/>
      </a:accent4>
      <a:accent5>
        <a:srgbClr val="BEDAE5"/>
      </a:accent5>
      <a:accent6>
        <a:srgbClr val="688084"/>
      </a:accent6>
      <a:hlink>
        <a:srgbClr val="44546A"/>
      </a:hlink>
      <a:folHlink>
        <a:srgbClr val="44546A"/>
      </a:folHlink>
    </a:clrScheme>
    <a:fontScheme name="free">
      <a:majorFont>
        <a:latin typeface="Arial"/>
        <a:ea typeface="나눔스퀘어라운드 Regular"/>
        <a:cs typeface=""/>
      </a:majorFont>
      <a:minorFont>
        <a:latin typeface="Arial"/>
        <a:ea typeface="나눔스퀘어라운드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637</TotalTime>
  <Words>232</Words>
  <Application>Microsoft Office PowerPoint</Application>
  <PresentationFormat>와이드스크린</PresentationFormat>
  <Paragraphs>94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2" baseType="lpstr">
      <vt:lpstr>Arial</vt:lpstr>
      <vt:lpstr>Office テーマ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Saebyeol Yu</dc:creator>
  <cp:lastModifiedBy>lee seungchan</cp:lastModifiedBy>
  <cp:revision>24</cp:revision>
  <dcterms:created xsi:type="dcterms:W3CDTF">2018-12-07T00:32:38Z</dcterms:created>
  <dcterms:modified xsi:type="dcterms:W3CDTF">2022-03-31T09:51:55Z</dcterms:modified>
</cp:coreProperties>
</file>