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4CE52-BE93-497F-80D5-8AB9980E1FC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5F389-2A3D-4BAF-A543-59D60A8C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yourself and the topic. Explain that phishing is one of the most common cybersecurity threats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Define phishing and how attackers use emails, phone calls, and fake websites to steal sensitive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why phishing is dangerous, highlighting real-world consequences like identity theft and financial fraud.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Describe different types of phishing attacks such as email phishing, spear phishing, vishing, smishing, clone phishing, and pharming.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Teach the audience how to identify phishing emails by checking sender details, link destinations, and email tone.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Provide examples of real phishing emails, highlighting red flags such as misspellings, fake domains, and urgent requests.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Discuss best practices for protecting oneself against phishing attacks, including enabling MFA and reporting suspicious emails.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Outline the organization's security policies and response procedures for phishing attempts.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5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8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18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5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52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71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31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4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3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2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6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Yoseph</a:t>
            </a:r>
            <a:r>
              <a:rPr lang="en-US" dirty="0" smtClean="0"/>
              <a:t> </a:t>
            </a:r>
            <a:r>
              <a:rPr lang="en-US" dirty="0" err="1" smtClean="0"/>
              <a:t>Tena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35837"/>
            <a:ext cx="6591985" cy="4375385"/>
          </a:xfrm>
        </p:spPr>
        <p:txBody>
          <a:bodyPr/>
          <a:lstStyle/>
          <a:p>
            <a:r>
              <a:rPr dirty="0" smtClean="0"/>
              <a:t> </a:t>
            </a:r>
            <a:r>
              <a:rPr lang="en-US" dirty="0" smtClean="0"/>
              <a:t> </a:t>
            </a:r>
            <a:r>
              <a:rPr lang="en-US" dirty="0"/>
              <a:t>Stay Vigilant – Always double-check emails and links.</a:t>
            </a:r>
          </a:p>
          <a:p>
            <a:r>
              <a:rPr lang="en-US" dirty="0" smtClean="0"/>
              <a:t>Verify </a:t>
            </a:r>
            <a:r>
              <a:rPr lang="en-US" dirty="0"/>
              <a:t>Before You Click – Don’t trust urgent messages.</a:t>
            </a:r>
          </a:p>
          <a:p>
            <a:r>
              <a:rPr lang="en-US" dirty="0" smtClean="0"/>
              <a:t>Use </a:t>
            </a:r>
            <a:r>
              <a:rPr lang="en-US" dirty="0"/>
              <a:t>Security Measures – Enable MFA and keep software updated.</a:t>
            </a:r>
          </a:p>
          <a:p>
            <a:r>
              <a:rPr lang="en-US" dirty="0" smtClean="0"/>
              <a:t> </a:t>
            </a:r>
            <a:r>
              <a:rPr lang="en-US" dirty="0"/>
              <a:t>Report Suspicious Activity – Notify IT immediately if you suspect phishing.</a:t>
            </a:r>
          </a:p>
          <a:p>
            <a:r>
              <a:rPr lang="en-US" dirty="0" smtClean="0"/>
              <a:t> </a:t>
            </a:r>
            <a:r>
              <a:rPr lang="en-US" dirty="0"/>
              <a:t>Cybersecurity is Everyone’s Responsibility – Protect yourself and your </a:t>
            </a:r>
            <a:r>
              <a:rPr lang="en-US" dirty="0" smtClean="0"/>
              <a:t>organization.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35837"/>
            <a:ext cx="6591985" cy="4375385"/>
          </a:xfrm>
        </p:spPr>
        <p:txBody>
          <a:bodyPr/>
          <a:lstStyle/>
          <a:p>
            <a:r>
              <a:rPr dirty="0" smtClean="0"/>
              <a:t>A </a:t>
            </a:r>
            <a:r>
              <a:rPr dirty="0"/>
              <a:t>cyber-attack that tricks individuals into revealing personal information</a:t>
            </a:r>
          </a:p>
          <a:p>
            <a:r>
              <a:rPr dirty="0" smtClean="0"/>
              <a:t> </a:t>
            </a:r>
            <a:r>
              <a:rPr dirty="0"/>
              <a:t>Typically involves emails, phone calls, or fake websites</a:t>
            </a:r>
          </a:p>
          <a:p>
            <a:r>
              <a:rPr dirty="0" smtClean="0"/>
              <a:t> </a:t>
            </a:r>
            <a:r>
              <a:rPr dirty="0"/>
              <a:t>Used to steal credentials, financial information, or distribute malware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Phishing Dangerous?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7880"/>
            <a:ext cx="6591985" cy="4233342"/>
          </a:xfrm>
        </p:spPr>
        <p:txBody>
          <a:bodyPr/>
          <a:lstStyle/>
          <a:p>
            <a:r>
              <a:rPr dirty="0" smtClean="0"/>
              <a:t>Leads </a:t>
            </a:r>
            <a:r>
              <a:rPr dirty="0"/>
              <a:t>to identity theft, financial loss, and data breaches</a:t>
            </a:r>
          </a:p>
          <a:p>
            <a:r>
              <a:rPr dirty="0" smtClean="0"/>
              <a:t> </a:t>
            </a:r>
            <a:r>
              <a:rPr dirty="0"/>
              <a:t>Can compromise sensitive company information</a:t>
            </a:r>
          </a:p>
          <a:p>
            <a:r>
              <a:rPr dirty="0" smtClean="0"/>
              <a:t> </a:t>
            </a:r>
            <a:r>
              <a:rPr dirty="0"/>
              <a:t>Damages reputation and trust in an organization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781549" cy="1280890"/>
          </a:xfrm>
        </p:spPr>
        <p:txBody>
          <a:bodyPr/>
          <a:lstStyle/>
          <a:p>
            <a:r>
              <a:rPr dirty="0"/>
              <a:t>Common Phishing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Email </a:t>
            </a:r>
            <a:r>
              <a:rPr dirty="0"/>
              <a:t>Phishing: Fake emails from trusted sources</a:t>
            </a:r>
          </a:p>
          <a:p>
            <a:r>
              <a:rPr dirty="0" smtClean="0"/>
              <a:t> </a:t>
            </a:r>
            <a:r>
              <a:rPr dirty="0"/>
              <a:t>Spear Phishing: Targeted attacks on specific individuals</a:t>
            </a:r>
          </a:p>
          <a:p>
            <a:r>
              <a:rPr dirty="0" smtClean="0"/>
              <a:t> </a:t>
            </a:r>
            <a:r>
              <a:rPr dirty="0"/>
              <a:t>Vishing: Voice phishing through phone calls</a:t>
            </a:r>
          </a:p>
          <a:p>
            <a:r>
              <a:rPr dirty="0" smtClean="0"/>
              <a:t> </a:t>
            </a:r>
            <a:r>
              <a:rPr dirty="0" err="1"/>
              <a:t>Smishing</a:t>
            </a:r>
            <a:r>
              <a:rPr dirty="0"/>
              <a:t>: Phishing via SMS</a:t>
            </a:r>
          </a:p>
          <a:p>
            <a:r>
              <a:rPr dirty="0" smtClean="0"/>
              <a:t> </a:t>
            </a:r>
            <a:r>
              <a:rPr dirty="0"/>
              <a:t>Clone Phishing: A legitimate email is copied with malicious links</a:t>
            </a:r>
          </a:p>
          <a:p>
            <a:r>
              <a:rPr dirty="0" smtClean="0"/>
              <a:t> </a:t>
            </a:r>
            <a:r>
              <a:rPr dirty="0"/>
              <a:t>Pharming: Redirecting users to fraudulent websites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Urgent or threatening language</a:t>
            </a:r>
          </a:p>
          <a:p>
            <a:r>
              <a:rPr dirty="0" smtClean="0"/>
              <a:t> </a:t>
            </a:r>
            <a:r>
              <a:rPr dirty="0"/>
              <a:t>Unexpected attachments or links</a:t>
            </a:r>
          </a:p>
          <a:p>
            <a:r>
              <a:rPr dirty="0" smtClean="0"/>
              <a:t> </a:t>
            </a:r>
            <a:r>
              <a:rPr dirty="0"/>
              <a:t>Mismatched or fake email addresses</a:t>
            </a:r>
          </a:p>
          <a:p>
            <a:r>
              <a:rPr lang="en-US" dirty="0" smtClean="0"/>
              <a:t> </a:t>
            </a:r>
            <a:r>
              <a:rPr dirty="0" smtClean="0"/>
              <a:t>Poor </a:t>
            </a:r>
            <a:r>
              <a:rPr dirty="0"/>
              <a:t>grammar and spelling errors</a:t>
            </a:r>
          </a:p>
          <a:p>
            <a:r>
              <a:rPr dirty="0" smtClean="0"/>
              <a:t> </a:t>
            </a:r>
            <a:r>
              <a:rPr dirty="0"/>
              <a:t>Requests for sensitive information</a:t>
            </a:r>
          </a:p>
          <a:p>
            <a:r>
              <a:rPr dirty="0" smtClean="0"/>
              <a:t> </a:t>
            </a:r>
            <a:r>
              <a:rPr dirty="0"/>
              <a:t>Hovering over links reveals suspicious URLs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Examples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074198"/>
            <a:ext cx="6591985" cy="4837024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r>
              <a:rPr lang="en-US" b="1" dirty="0"/>
              <a:t>Subject:</a:t>
            </a:r>
            <a:r>
              <a:rPr lang="en-US" dirty="0"/>
              <a:t> </a:t>
            </a:r>
            <a:r>
              <a:rPr lang="en-US" b="1" dirty="0"/>
              <a:t>Urgent: Your Account Will Be Locked in 24 Hours!</a:t>
            </a:r>
            <a:endParaRPr lang="en-US" dirty="0"/>
          </a:p>
          <a:p>
            <a:r>
              <a:rPr lang="en-US" b="1" dirty="0"/>
              <a:t>From:</a:t>
            </a:r>
            <a:r>
              <a:rPr lang="en-US" dirty="0"/>
              <a:t> support@secure-mail.com (but hovering reveals: support@scam-site.com)</a:t>
            </a:r>
          </a:p>
          <a:p>
            <a:r>
              <a:rPr lang="en-US" b="1" dirty="0"/>
              <a:t>Dear User,</a:t>
            </a:r>
            <a:endParaRPr lang="en-US" dirty="0"/>
          </a:p>
          <a:p>
            <a:r>
              <a:rPr lang="en-US" dirty="0"/>
              <a:t>We have detected unusual activity on your account. To secure your account and prevent unauthorized access, please verify your information immediately.</a:t>
            </a:r>
          </a:p>
          <a:p>
            <a:r>
              <a:rPr lang="en-US" dirty="0"/>
              <a:t>Click the link below to confirm your identity:</a:t>
            </a:r>
          </a:p>
          <a:p>
            <a:r>
              <a:rPr lang="en-US" dirty="0"/>
              <a:t>🔗 </a:t>
            </a:r>
            <a:r>
              <a:rPr lang="en-US" b="1" dirty="0"/>
              <a:t>Verify Your Account</a:t>
            </a:r>
            <a:endParaRPr lang="en-US" dirty="0"/>
          </a:p>
          <a:p>
            <a:r>
              <a:rPr lang="en-US" dirty="0"/>
              <a:t>Failure to do so will result in your account being permanently locked.</a:t>
            </a:r>
          </a:p>
          <a:p>
            <a:r>
              <a:rPr lang="en-US" dirty="0"/>
              <a:t>Best Regards,</a:t>
            </a:r>
            <a:br>
              <a:rPr lang="en-US" dirty="0"/>
            </a:br>
            <a:r>
              <a:rPr lang="en-US" b="1" dirty="0"/>
              <a:t>Security Team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Secure Mail Inc.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0626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🔍 Red Flags in This Email: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311" y="1136343"/>
            <a:ext cx="6670089" cy="477488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/>
              <a:t>Urgency &amp; Fear Tactics</a:t>
            </a:r>
            <a:r>
              <a:rPr lang="en-US" dirty="0"/>
              <a:t> – Threatens account </a:t>
            </a:r>
            <a:r>
              <a:rPr lang="en-US" dirty="0" smtClean="0"/>
              <a:t>lockout</a:t>
            </a:r>
          </a:p>
          <a:p>
            <a:r>
              <a:rPr lang="en-US" b="1" dirty="0" smtClean="0"/>
              <a:t>Suspicious </a:t>
            </a:r>
            <a:r>
              <a:rPr lang="en-US" b="1" dirty="0"/>
              <a:t>Sender Address</a:t>
            </a:r>
            <a:r>
              <a:rPr lang="en-US" dirty="0"/>
              <a:t> – Looks real but is actually </a:t>
            </a:r>
            <a:r>
              <a:rPr lang="en-US" dirty="0" smtClean="0"/>
              <a:t>fake.</a:t>
            </a:r>
          </a:p>
          <a:p>
            <a:r>
              <a:rPr lang="en-US" b="1" dirty="0" smtClean="0"/>
              <a:t>Fake </a:t>
            </a:r>
            <a:r>
              <a:rPr lang="en-US" b="1" dirty="0"/>
              <a:t>Links</a:t>
            </a:r>
            <a:r>
              <a:rPr lang="en-US" dirty="0"/>
              <a:t> – Hovering over the link reveals a different </a:t>
            </a:r>
            <a:r>
              <a:rPr lang="en-US" dirty="0" smtClean="0"/>
              <a:t>website.</a:t>
            </a:r>
          </a:p>
          <a:p>
            <a:r>
              <a:rPr lang="en-US" b="1" dirty="0" smtClean="0"/>
              <a:t>Poor </a:t>
            </a:r>
            <a:r>
              <a:rPr lang="en-US" b="1" dirty="0"/>
              <a:t>Grammar &amp; Formatting</a:t>
            </a:r>
            <a:r>
              <a:rPr lang="en-US" dirty="0"/>
              <a:t> – Slight errors that seem </a:t>
            </a:r>
            <a:r>
              <a:rPr lang="en-US" dirty="0" smtClean="0"/>
              <a:t>unprofessional.</a:t>
            </a:r>
          </a:p>
          <a:p>
            <a:r>
              <a:rPr lang="en-US" b="1" dirty="0" smtClean="0"/>
              <a:t>Unsolicited </a:t>
            </a:r>
            <a:r>
              <a:rPr lang="en-US" b="1" dirty="0"/>
              <a:t>Request for Information</a:t>
            </a:r>
            <a:r>
              <a:rPr lang="en-US" dirty="0"/>
              <a:t> – No real company asks for login details via email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1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Protect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44715"/>
            <a:ext cx="6591985" cy="4366507"/>
          </a:xfrm>
        </p:spPr>
        <p:txBody>
          <a:bodyPr/>
          <a:lstStyle/>
          <a:p>
            <a:r>
              <a:rPr dirty="0" smtClean="0"/>
              <a:t> </a:t>
            </a:r>
            <a:r>
              <a:rPr dirty="0"/>
              <a:t>Verify the sender before clicking links</a:t>
            </a:r>
          </a:p>
          <a:p>
            <a:r>
              <a:rPr dirty="0" smtClean="0"/>
              <a:t> </a:t>
            </a:r>
            <a:r>
              <a:rPr dirty="0"/>
              <a:t>Never share sensitive information via email</a:t>
            </a:r>
          </a:p>
          <a:p>
            <a:r>
              <a:rPr dirty="0" smtClean="0"/>
              <a:t>Use </a:t>
            </a:r>
            <a:r>
              <a:rPr dirty="0"/>
              <a:t>multi-factor authentication (MFA)</a:t>
            </a:r>
          </a:p>
          <a:p>
            <a:r>
              <a:rPr dirty="0" smtClean="0"/>
              <a:t> </a:t>
            </a:r>
            <a:r>
              <a:rPr dirty="0"/>
              <a:t>Keep software and security patches updated</a:t>
            </a:r>
          </a:p>
          <a:p>
            <a:r>
              <a:rPr dirty="0" smtClean="0"/>
              <a:t> </a:t>
            </a:r>
            <a:r>
              <a:rPr dirty="0"/>
              <a:t>Report suspicious emails to IT</a:t>
            </a:r>
          </a:p>
          <a:p>
            <a:r>
              <a:rPr dirty="0" smtClean="0"/>
              <a:t> </a:t>
            </a:r>
            <a:r>
              <a:rPr dirty="0"/>
              <a:t>Use email filtering and security software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to Do If You Get Phished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024109"/>
            <a:ext cx="6591985" cy="3887113"/>
          </a:xfrm>
        </p:spPr>
        <p:txBody>
          <a:bodyPr/>
          <a:lstStyle/>
          <a:p>
            <a:r>
              <a:rPr dirty="0" smtClean="0"/>
              <a:t>Do </a:t>
            </a:r>
            <a:r>
              <a:rPr dirty="0"/>
              <a:t>not click on any links or download attachments</a:t>
            </a:r>
          </a:p>
          <a:p>
            <a:r>
              <a:rPr dirty="0" smtClean="0"/>
              <a:t> </a:t>
            </a:r>
            <a:r>
              <a:rPr dirty="0"/>
              <a:t>Report the email to IT/security team</a:t>
            </a:r>
          </a:p>
          <a:p>
            <a:r>
              <a:rPr dirty="0" smtClean="0"/>
              <a:t> </a:t>
            </a:r>
            <a:r>
              <a:rPr dirty="0"/>
              <a:t>Change passwords immediately</a:t>
            </a:r>
          </a:p>
          <a:p>
            <a:r>
              <a:rPr dirty="0" smtClean="0"/>
              <a:t> </a:t>
            </a:r>
            <a:r>
              <a:rPr dirty="0"/>
              <a:t>Monitor accounts for suspicious activity</a:t>
            </a:r>
          </a:p>
          <a:p>
            <a:r>
              <a:rPr dirty="0" smtClean="0"/>
              <a:t> </a:t>
            </a:r>
            <a:r>
              <a:rPr dirty="0"/>
              <a:t>Inform affected colleagues or clients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604</Words>
  <Application>Microsoft Office PowerPoint</Application>
  <PresentationFormat>On-screen Show (4:3)</PresentationFormat>
  <Paragraphs>68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Phishing Awareness Training</vt:lpstr>
      <vt:lpstr>What is Phishing?</vt:lpstr>
      <vt:lpstr>Why is Phishing Dangerous?</vt:lpstr>
      <vt:lpstr>Common Phishing Techniques</vt:lpstr>
      <vt:lpstr>How to Recognize a Phishing Email</vt:lpstr>
      <vt:lpstr>Examples of Phishing Attacks</vt:lpstr>
      <vt:lpstr>🔍 Red Flags in This Email: </vt:lpstr>
      <vt:lpstr>How to Protect Yourself</vt:lpstr>
      <vt:lpstr>What to Do If You Get Phished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subject/>
  <dc:creator>Yoseph.Tena</dc:creator>
  <cp:keywords/>
  <dc:description>generated using python-pptx</dc:description>
  <cp:lastModifiedBy>Yoseph.Tena</cp:lastModifiedBy>
  <cp:revision>5</cp:revision>
  <dcterms:created xsi:type="dcterms:W3CDTF">2013-01-27T09:14:16Z</dcterms:created>
  <dcterms:modified xsi:type="dcterms:W3CDTF">2025-02-03T08:43:20Z</dcterms:modified>
  <cp:category/>
</cp:coreProperties>
</file>