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Nunito"/>
      <p:regular r:id="rId33"/>
      <p:bold r:id="rId34"/>
      <p:italic r:id="rId35"/>
      <p:boldItalic r:id="rId36"/>
    </p:embeddedFont>
    <p:embeddedFont>
      <p:font typeface="Oswald"/>
      <p:regular r:id="rId37"/>
      <p:bold r:id="rId38"/>
    </p:embeddedFont>
    <p:embeddedFont>
      <p:font typeface="Merriweather"/>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3" roundtripDataSignature="AMtx7mjCz5V4+AsOsxMvOZsXfG0t4JPM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fntdata"/><Relationship Id="rId20" Type="http://schemas.openxmlformats.org/officeDocument/2006/relationships/slide" Target="slides/slide15.xml"/><Relationship Id="rId42" Type="http://schemas.openxmlformats.org/officeDocument/2006/relationships/font" Target="fonts/Merriweather-boldItalic.fntdata"/><Relationship Id="rId41" Type="http://schemas.openxmlformats.org/officeDocument/2006/relationships/font" Target="fonts/Merriweather-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Nunito-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Nunito-italic.fntdata"/><Relationship Id="rId12" Type="http://schemas.openxmlformats.org/officeDocument/2006/relationships/slide" Target="slides/slide7.xml"/><Relationship Id="rId34" Type="http://schemas.openxmlformats.org/officeDocument/2006/relationships/font" Target="fonts/Nunito-bold.fntdata"/><Relationship Id="rId15" Type="http://schemas.openxmlformats.org/officeDocument/2006/relationships/slide" Target="slides/slide10.xml"/><Relationship Id="rId37" Type="http://schemas.openxmlformats.org/officeDocument/2006/relationships/font" Target="fonts/Oswald-regular.fntdata"/><Relationship Id="rId14" Type="http://schemas.openxmlformats.org/officeDocument/2006/relationships/slide" Target="slides/slide9.xml"/><Relationship Id="rId36" Type="http://schemas.openxmlformats.org/officeDocument/2006/relationships/font" Target="fonts/Nunito-boldItalic.fntdata"/><Relationship Id="rId17" Type="http://schemas.openxmlformats.org/officeDocument/2006/relationships/slide" Target="slides/slide12.xml"/><Relationship Id="rId39" Type="http://schemas.openxmlformats.org/officeDocument/2006/relationships/font" Target="fonts/Merriweather-regular.fntdata"/><Relationship Id="rId16" Type="http://schemas.openxmlformats.org/officeDocument/2006/relationships/slide" Target="slides/slide11.xml"/><Relationship Id="rId38" Type="http://schemas.openxmlformats.org/officeDocument/2006/relationships/font" Target="fonts/Oswa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admin1@gmail.com"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ja"/>
              <a:t>渡辺・新規会員登録</a:t>
            </a:r>
            <a:endParaRPr/>
          </a:p>
          <a:p>
            <a:pPr indent="0" lvl="0" marL="0" rtl="0" algn="l">
              <a:lnSpc>
                <a:spcPct val="100000"/>
              </a:lnSpc>
              <a:spcBef>
                <a:spcPts val="0"/>
              </a:spcBef>
              <a:spcAft>
                <a:spcPts val="0"/>
              </a:spcAft>
              <a:buSzPts val="1100"/>
              <a:buNone/>
            </a:pPr>
            <a:r>
              <a:rPr lang="ja"/>
              <a:t>email : user11@gmail.com</a:t>
            </a:r>
            <a:endParaRPr/>
          </a:p>
          <a:p>
            <a:pPr indent="0" lvl="0" marL="0" rtl="0" algn="l">
              <a:lnSpc>
                <a:spcPct val="100000"/>
              </a:lnSpc>
              <a:spcBef>
                <a:spcPts val="0"/>
              </a:spcBef>
              <a:spcAft>
                <a:spcPts val="0"/>
              </a:spcAft>
              <a:buSzPts val="1100"/>
              <a:buNone/>
            </a:pPr>
            <a:r>
              <a:rPr lang="ja"/>
              <a:t>pw : user11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ja"/>
              <a:t>上原さん・ログイン</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ja"/>
              <a:t>菅澤さん・変更 削除</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ja"/>
              <a:t>中嶋・</a:t>
            </a:r>
            <a:r>
              <a:rPr lang="ja">
                <a:solidFill>
                  <a:schemeClr val="dk1"/>
                </a:solidFill>
              </a:rPr>
              <a:t>予約方法、予約確認、予約状況</a:t>
            </a:r>
            <a:endParaRPr/>
          </a:p>
          <a:p>
            <a:pPr indent="0" lvl="0" marL="0" rtl="0" algn="l">
              <a:lnSpc>
                <a:spcPct val="100000"/>
              </a:lnSpc>
              <a:spcBef>
                <a:spcPts val="0"/>
              </a:spcBef>
              <a:spcAft>
                <a:spcPts val="0"/>
              </a:spcAft>
              <a:buSzPts val="1100"/>
              <a:buNone/>
            </a:pPr>
            <a:r>
              <a:rPr lang="ja"/>
              <a:t>ログイン情報</a:t>
            </a:r>
            <a:endParaRPr/>
          </a:p>
          <a:p>
            <a:pPr indent="0" lvl="0" marL="0" rtl="0" algn="l">
              <a:lnSpc>
                <a:spcPct val="100000"/>
              </a:lnSpc>
              <a:spcBef>
                <a:spcPts val="0"/>
              </a:spcBef>
              <a:spcAft>
                <a:spcPts val="0"/>
              </a:spcAft>
              <a:buSzPts val="1100"/>
              <a:buNone/>
            </a:pPr>
            <a:r>
              <a:rPr lang="ja"/>
              <a:t>email : </a:t>
            </a:r>
            <a:r>
              <a:rPr lang="ja" u="sng">
                <a:solidFill>
                  <a:schemeClr val="hlink"/>
                </a:solidFill>
                <a:hlinkClick r:id="rId2"/>
              </a:rPr>
              <a:t>admin1@gmail.co</a:t>
            </a:r>
            <a:r>
              <a:rPr lang="ja"/>
              <a:t>m</a:t>
            </a:r>
            <a:endParaRPr/>
          </a:p>
          <a:p>
            <a:pPr indent="0" lvl="0" marL="0" rtl="0" algn="l">
              <a:lnSpc>
                <a:spcPct val="100000"/>
              </a:lnSpc>
              <a:spcBef>
                <a:spcPts val="0"/>
              </a:spcBef>
              <a:spcAft>
                <a:spcPts val="0"/>
              </a:spcAft>
              <a:buSzPts val="1100"/>
              <a:buNone/>
            </a:pPr>
            <a:r>
              <a:rPr lang="ja"/>
              <a:t>pw :admin1</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ja"/>
              <a:t>渡辺さん　ユーザ情報</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ja"/>
              <a:t>道倉さん・新規ホテルの作成</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ja"/>
              <a:t>渡辺</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e776d3fe4_1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12e776d3fe4_1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ja" sz="1000">
                <a:solidFill>
                  <a:schemeClr val="dk1"/>
                </a:solidFill>
                <a:highlight>
                  <a:srgbClr val="FFFFFF"/>
                </a:highlight>
                <a:latin typeface="Roboto"/>
                <a:ea typeface="Roboto"/>
                <a:cs typeface="Roboto"/>
                <a:sym typeface="Roboto"/>
              </a:rPr>
              <a:t>菅澤</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ja"/>
              <a:t>上原</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ja"/>
              <a:t>命名規則のため postgres(スネークケース), java(キャメルケース)</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ja"/>
              <a:t>何を担当したか、役割は？</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2e776d3fe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2e776d3fe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2e776d3fe4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12e776d3fe4_5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ja"/>
              <a:t>個人目標と達成度は以下の通りです。学んだ点、意気込み</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2fdabbfc2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2fdabbfc2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e776d3fe4_1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12e776d3fe4_1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fdabbfc2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fdabbfc2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中嶋</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e776d3fe4_1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12e776d3fe4_1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ja"/>
              <a:t>中嶋</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e776d3fe4_1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12e776d3fe4_1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g12d3310a6a4_1_4"/>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g12d3310a6a4_1_4"/>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g12d3310a6a4_1_4"/>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12d3310a6a4_1_4"/>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g12d3310a6a4_1_4"/>
          <p:cNvGrpSpPr/>
          <p:nvPr/>
        </p:nvGrpSpPr>
        <p:grpSpPr>
          <a:xfrm>
            <a:off x="255200" y="592"/>
            <a:ext cx="2250363" cy="1044300"/>
            <a:chOff x="255200" y="592"/>
            <a:chExt cx="2250363" cy="1044300"/>
          </a:xfrm>
        </p:grpSpPr>
        <p:sp>
          <p:nvSpPr>
            <p:cNvPr id="15" name="Google Shape;15;g12d3310a6a4_1_4"/>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2d3310a6a4_1_4"/>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g12d3310a6a4_1_4"/>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g12d3310a6a4_1_4"/>
          <p:cNvGrpSpPr/>
          <p:nvPr/>
        </p:nvGrpSpPr>
        <p:grpSpPr>
          <a:xfrm>
            <a:off x="905395" y="592"/>
            <a:ext cx="2250363" cy="1044300"/>
            <a:chOff x="905395" y="592"/>
            <a:chExt cx="2250363" cy="1044300"/>
          </a:xfrm>
        </p:grpSpPr>
        <p:sp>
          <p:nvSpPr>
            <p:cNvPr id="19" name="Google Shape;19;g12d3310a6a4_1_4"/>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g12d3310a6a4_1_4"/>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g12d3310a6a4_1_4"/>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g12d3310a6a4_1_4"/>
          <p:cNvGrpSpPr/>
          <p:nvPr/>
        </p:nvGrpSpPr>
        <p:grpSpPr>
          <a:xfrm>
            <a:off x="7057468" y="5088"/>
            <a:ext cx="1851281" cy="752108"/>
            <a:chOff x="6917201" y="0"/>
            <a:chExt cx="2227776" cy="863400"/>
          </a:xfrm>
        </p:grpSpPr>
        <p:sp>
          <p:nvSpPr>
            <p:cNvPr id="23" name="Google Shape;23;g12d3310a6a4_1_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2d3310a6a4_1_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g12d3310a6a4_1_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g12d3310a6a4_1_4"/>
          <p:cNvGrpSpPr/>
          <p:nvPr/>
        </p:nvGrpSpPr>
        <p:grpSpPr>
          <a:xfrm>
            <a:off x="6553032" y="4217852"/>
            <a:ext cx="2389067" cy="925737"/>
            <a:chOff x="6917201" y="0"/>
            <a:chExt cx="2227776" cy="863400"/>
          </a:xfrm>
        </p:grpSpPr>
        <p:sp>
          <p:nvSpPr>
            <p:cNvPr id="27" name="Google Shape;27;g12d3310a6a4_1_4"/>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12d3310a6a4_1_4"/>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g12d3310a6a4_1_4"/>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g12d3310a6a4_1_4"/>
          <p:cNvGrpSpPr/>
          <p:nvPr/>
        </p:nvGrpSpPr>
        <p:grpSpPr>
          <a:xfrm>
            <a:off x="199149" y="4055652"/>
            <a:ext cx="2795413" cy="1083308"/>
            <a:chOff x="6917201" y="0"/>
            <a:chExt cx="2227776" cy="863400"/>
          </a:xfrm>
        </p:grpSpPr>
        <p:sp>
          <p:nvSpPr>
            <p:cNvPr id="31" name="Google Shape;31;g12d3310a6a4_1_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12d3310a6a4_1_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12d3310a6a4_1_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g12d3310a6a4_1_4"/>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g12d3310a6a4_1_4"/>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g12d3310a6a4_1_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16" name="Shape 116"/>
        <p:cNvGrpSpPr/>
        <p:nvPr/>
      </p:nvGrpSpPr>
      <p:grpSpPr>
        <a:xfrm>
          <a:off x="0" y="0"/>
          <a:ext cx="0" cy="0"/>
          <a:chOff x="0" y="0"/>
          <a:chExt cx="0" cy="0"/>
        </a:xfrm>
      </p:grpSpPr>
      <p:sp>
        <p:nvSpPr>
          <p:cNvPr id="117" name="Google Shape;117;g12d3310a6a4_1_98"/>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12d3310a6a4_1_98"/>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12d3310a6a4_1_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12d3310a6a4_1_98"/>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21" name="Google Shape;121;g12d3310a6a4_1_9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g12d3310a6a4_1_11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g12d3310a6a4_1_4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12d3310a6a4_1_4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g12d3310a6a4_1_4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12d3310a6a4_1_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g12d3310a6a4_1_4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 name="Google Shape;43;g12d3310a6a4_1_4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44" name="Shape 44"/>
        <p:cNvGrpSpPr/>
        <p:nvPr/>
      </p:nvGrpSpPr>
      <p:grpSpPr>
        <a:xfrm>
          <a:off x="0" y="0"/>
          <a:ext cx="0" cy="0"/>
          <a:chOff x="0" y="0"/>
          <a:chExt cx="0" cy="0"/>
        </a:xfrm>
      </p:grpSpPr>
      <p:sp>
        <p:nvSpPr>
          <p:cNvPr id="45" name="Google Shape;45;g12d3310a6a4_1_104"/>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g12d3310a6a4_1_104"/>
          <p:cNvGrpSpPr/>
          <p:nvPr/>
        </p:nvGrpSpPr>
        <p:grpSpPr>
          <a:xfrm>
            <a:off x="5959222" y="4119576"/>
            <a:ext cx="2520951" cy="1024165"/>
            <a:chOff x="6917201" y="0"/>
            <a:chExt cx="2227776" cy="863400"/>
          </a:xfrm>
        </p:grpSpPr>
        <p:sp>
          <p:nvSpPr>
            <p:cNvPr id="47" name="Google Shape;47;g12d3310a6a4_1_104"/>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g12d3310a6a4_1_104"/>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g12d3310a6a4_1_10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g12d3310a6a4_1_104"/>
          <p:cNvGrpSpPr/>
          <p:nvPr/>
        </p:nvGrpSpPr>
        <p:grpSpPr>
          <a:xfrm>
            <a:off x="199149" y="2"/>
            <a:ext cx="2795413" cy="1083308"/>
            <a:chOff x="6917201" y="0"/>
            <a:chExt cx="2227776" cy="863400"/>
          </a:xfrm>
        </p:grpSpPr>
        <p:sp>
          <p:nvSpPr>
            <p:cNvPr id="51" name="Google Shape;51;g12d3310a6a4_1_10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g12d3310a6a4_1_10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12d3310a6a4_1_10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g12d3310a6a4_1_104"/>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55" name="Google Shape;55;g12d3310a6a4_1_104"/>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56" name="Google Shape;56;g12d3310a6a4_1_10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7" name="Shape 57"/>
        <p:cNvGrpSpPr/>
        <p:nvPr/>
      </p:nvGrpSpPr>
      <p:grpSpPr>
        <a:xfrm>
          <a:off x="0" y="0"/>
          <a:ext cx="0" cy="0"/>
          <a:chOff x="0" y="0"/>
          <a:chExt cx="0" cy="0"/>
        </a:xfrm>
      </p:grpSpPr>
      <p:sp>
        <p:nvSpPr>
          <p:cNvPr id="58" name="Google Shape;58;g12d3310a6a4_1_5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2d3310a6a4_1_5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g12d3310a6a4_1_5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g12d3310a6a4_1_5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2" name="Google Shape;62;g12d3310a6a4_1_51"/>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g12d3310a6a4_1_51"/>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4" name="Google Shape;64;g12d3310a6a4_1_5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5" name="Shape 65"/>
        <p:cNvGrpSpPr/>
        <p:nvPr/>
      </p:nvGrpSpPr>
      <p:grpSpPr>
        <a:xfrm>
          <a:off x="0" y="0"/>
          <a:ext cx="0" cy="0"/>
          <a:chOff x="0" y="0"/>
          <a:chExt cx="0" cy="0"/>
        </a:xfrm>
      </p:grpSpPr>
      <p:sp>
        <p:nvSpPr>
          <p:cNvPr id="66" name="Google Shape;66;g12d3310a6a4_1_5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g12d3310a6a4_1_5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g12d3310a6a4_1_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g12d3310a6a4_1_5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0" name="Google Shape;70;g12d3310a6a4_1_5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71" name="Shape 71"/>
        <p:cNvGrpSpPr/>
        <p:nvPr/>
      </p:nvGrpSpPr>
      <p:grpSpPr>
        <a:xfrm>
          <a:off x="0" y="0"/>
          <a:ext cx="0" cy="0"/>
          <a:chOff x="0" y="0"/>
          <a:chExt cx="0" cy="0"/>
        </a:xfrm>
      </p:grpSpPr>
      <p:sp>
        <p:nvSpPr>
          <p:cNvPr id="72" name="Google Shape;72;g12d3310a6a4_1_32"/>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 name="Google Shape;73;g12d3310a6a4_1_32"/>
          <p:cNvGrpSpPr/>
          <p:nvPr/>
        </p:nvGrpSpPr>
        <p:grpSpPr>
          <a:xfrm>
            <a:off x="5594191" y="3961115"/>
            <a:ext cx="2910144" cy="1182340"/>
            <a:chOff x="6917201" y="0"/>
            <a:chExt cx="2227776" cy="863400"/>
          </a:xfrm>
        </p:grpSpPr>
        <p:sp>
          <p:nvSpPr>
            <p:cNvPr id="74" name="Google Shape;74;g12d3310a6a4_1_3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12d3310a6a4_1_3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12d3310a6a4_1_3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 name="Google Shape;77;g12d3310a6a4_1_32"/>
          <p:cNvGrpSpPr/>
          <p:nvPr/>
        </p:nvGrpSpPr>
        <p:grpSpPr>
          <a:xfrm>
            <a:off x="199149" y="2"/>
            <a:ext cx="2795413" cy="1083308"/>
            <a:chOff x="6917201" y="0"/>
            <a:chExt cx="2227776" cy="863400"/>
          </a:xfrm>
        </p:grpSpPr>
        <p:sp>
          <p:nvSpPr>
            <p:cNvPr id="78" name="Google Shape;78;g12d3310a6a4_1_3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12d3310a6a4_1_3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12d3310a6a4_1_3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 name="Google Shape;81;g12d3310a6a4_1_32"/>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2" name="Google Shape;82;g12d3310a6a4_1_3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83" name="Shape 83"/>
        <p:cNvGrpSpPr/>
        <p:nvPr/>
      </p:nvGrpSpPr>
      <p:grpSpPr>
        <a:xfrm>
          <a:off x="0" y="0"/>
          <a:ext cx="0" cy="0"/>
          <a:chOff x="0" y="0"/>
          <a:chExt cx="0" cy="0"/>
        </a:xfrm>
      </p:grpSpPr>
      <p:sp>
        <p:nvSpPr>
          <p:cNvPr id="84" name="Google Shape;84;g12d3310a6a4_1_6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12d3310a6a4_1_65"/>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12d3310a6a4_1_6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12d3310a6a4_1_65"/>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8" name="Google Shape;88;g12d3310a6a4_1_65"/>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89" name="Google Shape;89;g12d3310a6a4_1_6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90" name="Shape 90"/>
        <p:cNvGrpSpPr/>
        <p:nvPr/>
      </p:nvGrpSpPr>
      <p:grpSpPr>
        <a:xfrm>
          <a:off x="0" y="0"/>
          <a:ext cx="0" cy="0"/>
          <a:chOff x="0" y="0"/>
          <a:chExt cx="0" cy="0"/>
        </a:xfrm>
      </p:grpSpPr>
      <p:sp>
        <p:nvSpPr>
          <p:cNvPr id="91" name="Google Shape;91;g12d3310a6a4_1_7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12d3310a6a4_1_7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 name="Google Shape;93;g12d3310a6a4_1_72"/>
          <p:cNvGrpSpPr/>
          <p:nvPr/>
        </p:nvGrpSpPr>
        <p:grpSpPr>
          <a:xfrm>
            <a:off x="255991" y="-118"/>
            <a:ext cx="2251347" cy="1043408"/>
            <a:chOff x="3961956" y="4383950"/>
            <a:chExt cx="1160548" cy="548700"/>
          </a:xfrm>
        </p:grpSpPr>
        <p:sp>
          <p:nvSpPr>
            <p:cNvPr id="94" name="Google Shape;94;g12d3310a6a4_1_7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12d3310a6a4_1_7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12d3310a6a4_1_7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g12d3310a6a4_1_7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 name="Google Shape;98;g12d3310a6a4_1_72"/>
          <p:cNvGrpSpPr/>
          <p:nvPr/>
        </p:nvGrpSpPr>
        <p:grpSpPr>
          <a:xfrm>
            <a:off x="34934" y="4522125"/>
            <a:ext cx="1593305" cy="617072"/>
            <a:chOff x="6917201" y="0"/>
            <a:chExt cx="2227776" cy="863400"/>
          </a:xfrm>
        </p:grpSpPr>
        <p:sp>
          <p:nvSpPr>
            <p:cNvPr id="99" name="Google Shape;99;g12d3310a6a4_1_7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12d3310a6a4_1_7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12d3310a6a4_1_7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 name="Google Shape;102;g12d3310a6a4_1_72"/>
          <p:cNvGrpSpPr/>
          <p:nvPr/>
        </p:nvGrpSpPr>
        <p:grpSpPr>
          <a:xfrm>
            <a:off x="5886353" y="1243"/>
            <a:ext cx="3257454" cy="1261514"/>
            <a:chOff x="6917201" y="0"/>
            <a:chExt cx="2227776" cy="863400"/>
          </a:xfrm>
        </p:grpSpPr>
        <p:sp>
          <p:nvSpPr>
            <p:cNvPr id="103" name="Google Shape;103;g12d3310a6a4_1_7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g12d3310a6a4_1_7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12d3310a6a4_1_7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 name="Google Shape;106;g12d3310a6a4_1_7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107" name="Google Shape;107;g12d3310a6a4_1_7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08" name="Shape 108"/>
        <p:cNvGrpSpPr/>
        <p:nvPr/>
      </p:nvGrpSpPr>
      <p:grpSpPr>
        <a:xfrm>
          <a:off x="0" y="0"/>
          <a:ext cx="0" cy="0"/>
          <a:chOff x="0" y="0"/>
          <a:chExt cx="0" cy="0"/>
        </a:xfrm>
      </p:grpSpPr>
      <p:sp>
        <p:nvSpPr>
          <p:cNvPr id="109" name="Google Shape;109;g12d3310a6a4_1_9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12d3310a6a4_1_9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12d3310a6a4_1_9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12d3310a6a4_1_9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3" name="Google Shape;113;g12d3310a6a4_1_9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14" name="Google Shape;114;g12d3310a6a4_1_9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5" name="Google Shape;115;g12d3310a6a4_1_9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g12d3310a6a4_1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g12d3310a6a4_1_0"/>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g12d3310a6a4_1_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231450" y="1232175"/>
            <a:ext cx="8681100" cy="230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b="1" lang="ja" sz="4600">
                <a:latin typeface="Oswald"/>
                <a:ea typeface="Oswald"/>
                <a:cs typeface="Oswald"/>
                <a:sym typeface="Oswald"/>
              </a:rPr>
              <a:t>チーム開発演習</a:t>
            </a:r>
            <a:endParaRPr b="1" sz="4600">
              <a:latin typeface="Oswald"/>
              <a:ea typeface="Oswald"/>
              <a:cs typeface="Oswald"/>
              <a:sym typeface="Oswald"/>
            </a:endParaRPr>
          </a:p>
          <a:p>
            <a:pPr indent="0" lvl="0" marL="0" rtl="0" algn="ctr">
              <a:lnSpc>
                <a:spcPct val="100000"/>
              </a:lnSpc>
              <a:spcBef>
                <a:spcPts val="0"/>
              </a:spcBef>
              <a:spcAft>
                <a:spcPts val="0"/>
              </a:spcAft>
              <a:buSzPts val="3600"/>
              <a:buNone/>
            </a:pPr>
            <a:r>
              <a:rPr lang="ja" sz="2900">
                <a:latin typeface="Oswald"/>
                <a:ea typeface="Oswald"/>
                <a:cs typeface="Oswald"/>
                <a:sym typeface="Oswald"/>
              </a:rPr>
              <a:t>~</a:t>
            </a:r>
            <a:r>
              <a:rPr lang="ja" sz="2900">
                <a:latin typeface="Oswald"/>
                <a:ea typeface="Oswald"/>
                <a:cs typeface="Oswald"/>
                <a:sym typeface="Oswald"/>
              </a:rPr>
              <a:t>ホテル予約サイト ⓒTayutora~</a:t>
            </a:r>
            <a:endParaRPr sz="2900">
              <a:latin typeface="Oswald"/>
              <a:ea typeface="Oswald"/>
              <a:cs typeface="Oswald"/>
              <a:sym typeface="Oswald"/>
            </a:endParaRPr>
          </a:p>
        </p:txBody>
      </p:sp>
      <p:sp>
        <p:nvSpPr>
          <p:cNvPr id="129" name="Google Shape;129;p1"/>
          <p:cNvSpPr txBox="1"/>
          <p:nvPr>
            <p:ph idx="1" type="subTitle"/>
          </p:nvPr>
        </p:nvSpPr>
        <p:spPr>
          <a:xfrm>
            <a:off x="2307750" y="3278575"/>
            <a:ext cx="6559500" cy="820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600"/>
              <a:buNone/>
            </a:pPr>
            <a:r>
              <a:rPr lang="ja" sz="2400">
                <a:solidFill>
                  <a:schemeClr val="lt1"/>
                </a:solidFill>
                <a:latin typeface="Oswald"/>
                <a:ea typeface="Oswald"/>
                <a:cs typeface="Oswald"/>
                <a:sym typeface="Oswald"/>
              </a:rPr>
              <a:t>Bチーム</a:t>
            </a:r>
            <a:endParaRPr sz="2400">
              <a:solidFill>
                <a:schemeClr val="lt1"/>
              </a:solidFill>
              <a:latin typeface="Oswald"/>
              <a:ea typeface="Oswald"/>
              <a:cs typeface="Oswald"/>
              <a:sym typeface="Oswald"/>
            </a:endParaRPr>
          </a:p>
          <a:p>
            <a:pPr indent="0" lvl="0" marL="0" rtl="0" algn="r">
              <a:lnSpc>
                <a:spcPct val="100000"/>
              </a:lnSpc>
              <a:spcBef>
                <a:spcPts val="0"/>
              </a:spcBef>
              <a:spcAft>
                <a:spcPts val="0"/>
              </a:spcAft>
              <a:buSzPts val="1600"/>
              <a:buNone/>
            </a:pPr>
            <a:r>
              <a:rPr lang="ja" sz="1900">
                <a:solidFill>
                  <a:schemeClr val="lt1"/>
                </a:solidFill>
                <a:latin typeface="Oswald"/>
                <a:ea typeface="Oswald"/>
                <a:cs typeface="Oswald"/>
                <a:sym typeface="Oswald"/>
              </a:rPr>
              <a:t>道倉江美里</a:t>
            </a:r>
            <a:r>
              <a:rPr lang="ja" sz="1900">
                <a:latin typeface="Oswald"/>
                <a:ea typeface="Oswald"/>
                <a:cs typeface="Oswald"/>
                <a:sym typeface="Oswald"/>
              </a:rPr>
              <a:t>、</a:t>
            </a:r>
            <a:r>
              <a:rPr lang="ja" sz="1900">
                <a:solidFill>
                  <a:schemeClr val="lt1"/>
                </a:solidFill>
                <a:latin typeface="Oswald"/>
                <a:ea typeface="Oswald"/>
                <a:cs typeface="Oswald"/>
                <a:sym typeface="Oswald"/>
              </a:rPr>
              <a:t>中嶋翔太</a:t>
            </a:r>
            <a:r>
              <a:rPr lang="ja" sz="1900">
                <a:latin typeface="Oswald"/>
                <a:ea typeface="Oswald"/>
                <a:cs typeface="Oswald"/>
                <a:sym typeface="Oswald"/>
              </a:rPr>
              <a:t>、</a:t>
            </a:r>
            <a:r>
              <a:rPr lang="ja" sz="1900">
                <a:solidFill>
                  <a:schemeClr val="lt1"/>
                </a:solidFill>
                <a:latin typeface="Oswald"/>
                <a:ea typeface="Oswald"/>
                <a:cs typeface="Oswald"/>
                <a:sym typeface="Oswald"/>
              </a:rPr>
              <a:t>渡辺佑也</a:t>
            </a:r>
            <a:r>
              <a:rPr lang="ja" sz="1900">
                <a:latin typeface="Oswald"/>
                <a:ea typeface="Oswald"/>
                <a:cs typeface="Oswald"/>
                <a:sym typeface="Oswald"/>
              </a:rPr>
              <a:t>、</a:t>
            </a:r>
            <a:r>
              <a:rPr lang="ja" sz="1900">
                <a:solidFill>
                  <a:schemeClr val="lt1"/>
                </a:solidFill>
                <a:latin typeface="Oswald"/>
                <a:ea typeface="Oswald"/>
                <a:cs typeface="Oswald"/>
                <a:sym typeface="Oswald"/>
              </a:rPr>
              <a:t>菅澤太智</a:t>
            </a:r>
            <a:r>
              <a:rPr lang="ja" sz="1900">
                <a:latin typeface="Oswald"/>
                <a:ea typeface="Oswald"/>
                <a:cs typeface="Oswald"/>
                <a:sym typeface="Oswald"/>
              </a:rPr>
              <a:t>、</a:t>
            </a:r>
            <a:r>
              <a:rPr lang="ja" sz="1900">
                <a:solidFill>
                  <a:schemeClr val="lt1"/>
                </a:solidFill>
                <a:latin typeface="Oswald"/>
                <a:ea typeface="Oswald"/>
                <a:cs typeface="Oswald"/>
                <a:sym typeface="Oswald"/>
              </a:rPr>
              <a:t>上原明日香</a:t>
            </a:r>
            <a:endParaRPr sz="1900">
              <a:solidFill>
                <a:schemeClr val="lt1"/>
              </a:solidFill>
              <a:latin typeface="Oswald"/>
              <a:ea typeface="Oswald"/>
              <a:cs typeface="Oswald"/>
              <a:sym typeface="Oswald"/>
            </a:endParaRPr>
          </a:p>
        </p:txBody>
      </p:sp>
      <p:sp>
        <p:nvSpPr>
          <p:cNvPr id="130" name="Google Shape;130;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ja">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9"/>
          <p:cNvSpPr txBox="1"/>
          <p:nvPr>
            <p:ph type="title"/>
          </p:nvPr>
        </p:nvSpPr>
        <p:spPr>
          <a:xfrm>
            <a:off x="1032150" y="1949400"/>
            <a:ext cx="7079700" cy="1244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0"/>
              <a:buNone/>
            </a:pPr>
            <a:r>
              <a:rPr lang="ja" sz="2600">
                <a:solidFill>
                  <a:schemeClr val="dk1"/>
                </a:solidFill>
                <a:latin typeface="Oswald"/>
                <a:ea typeface="Oswald"/>
                <a:cs typeface="Oswald"/>
                <a:sym typeface="Oswald"/>
              </a:rPr>
              <a:t>４</a:t>
            </a:r>
            <a:r>
              <a:rPr lang="ja" sz="2600">
                <a:solidFill>
                  <a:schemeClr val="dk1"/>
                </a:solidFill>
                <a:latin typeface="Oswald"/>
                <a:ea typeface="Oswald"/>
                <a:cs typeface="Oswald"/>
                <a:sym typeface="Oswald"/>
              </a:rPr>
              <a:t>．デモ</a:t>
            </a:r>
            <a:endParaRPr>
              <a:solidFill>
                <a:schemeClr val="dk1"/>
              </a:solidFill>
              <a:latin typeface="Meiryo"/>
              <a:ea typeface="Meiryo"/>
              <a:cs typeface="Meiryo"/>
              <a:sym typeface="Meiryo"/>
            </a:endParaRPr>
          </a:p>
        </p:txBody>
      </p:sp>
      <p:sp>
        <p:nvSpPr>
          <p:cNvPr id="264" name="Google Shape;264;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ja">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0"/>
          <p:cNvSpPr txBox="1"/>
          <p:nvPr>
            <p:ph type="title"/>
          </p:nvPr>
        </p:nvSpPr>
        <p:spPr>
          <a:xfrm>
            <a:off x="1032150" y="1949400"/>
            <a:ext cx="7079700" cy="1244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0"/>
              <a:buNone/>
            </a:pPr>
            <a:r>
              <a:rPr lang="ja" sz="2600">
                <a:solidFill>
                  <a:schemeClr val="dk1"/>
                </a:solidFill>
                <a:latin typeface="Oswald"/>
                <a:ea typeface="Oswald"/>
                <a:cs typeface="Oswald"/>
                <a:sym typeface="Oswald"/>
              </a:rPr>
              <a:t>５</a:t>
            </a:r>
            <a:r>
              <a:rPr lang="ja" sz="2600">
                <a:solidFill>
                  <a:schemeClr val="dk1"/>
                </a:solidFill>
                <a:latin typeface="Oswald"/>
                <a:ea typeface="Oswald"/>
                <a:cs typeface="Oswald"/>
                <a:sym typeface="Oswald"/>
              </a:rPr>
              <a:t>．工夫した点</a:t>
            </a:r>
            <a:endParaRPr>
              <a:solidFill>
                <a:schemeClr val="dk1"/>
              </a:solidFill>
              <a:latin typeface="Meiryo"/>
              <a:ea typeface="Meiryo"/>
              <a:cs typeface="Meiryo"/>
              <a:sym typeface="Meiryo"/>
            </a:endParaRPr>
          </a:p>
        </p:txBody>
      </p:sp>
      <p:sp>
        <p:nvSpPr>
          <p:cNvPr id="270" name="Google Shape;270;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ja">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12e776d3fe4_10_13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ja">
                <a:latin typeface="Nunito"/>
                <a:ea typeface="Nunito"/>
                <a:cs typeface="Nunito"/>
                <a:sym typeface="Nunito"/>
              </a:rPr>
              <a:t>‹#›</a:t>
            </a:fld>
            <a:endParaRPr>
              <a:latin typeface="Nunito"/>
              <a:ea typeface="Nunito"/>
              <a:cs typeface="Nunito"/>
              <a:sym typeface="Nunito"/>
            </a:endParaRPr>
          </a:p>
        </p:txBody>
      </p:sp>
      <p:sp>
        <p:nvSpPr>
          <p:cNvPr id="276" name="Google Shape;276;g12e776d3fe4_10_134"/>
          <p:cNvSpPr txBox="1"/>
          <p:nvPr/>
        </p:nvSpPr>
        <p:spPr>
          <a:xfrm>
            <a:off x="701200" y="1212100"/>
            <a:ext cx="5235600" cy="1618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2"/>
              </a:buClr>
              <a:buSzPts val="1800"/>
              <a:buFont typeface="Arial"/>
              <a:buChar char="●"/>
            </a:pPr>
            <a:r>
              <a:rPr b="0" i="0" lang="ja" sz="1800" u="none" cap="none" strike="noStrike">
                <a:solidFill>
                  <a:schemeClr val="dk2"/>
                </a:solidFill>
                <a:latin typeface="Arial"/>
                <a:ea typeface="Arial"/>
                <a:cs typeface="Arial"/>
                <a:sym typeface="Arial"/>
              </a:rPr>
              <a:t>機能ごとの役割分担</a:t>
            </a:r>
            <a:endParaRPr b="0" i="0" sz="1800" u="none" cap="none" strike="noStrike">
              <a:solidFill>
                <a:schemeClr val="dk2"/>
              </a:solidFill>
              <a:latin typeface="Arial"/>
              <a:ea typeface="Arial"/>
              <a:cs typeface="Arial"/>
              <a:sym typeface="Arial"/>
            </a:endParaRPr>
          </a:p>
          <a:p>
            <a:pPr indent="-342900" lvl="0" marL="457200" marR="0" rtl="0" algn="l">
              <a:lnSpc>
                <a:spcPct val="150000"/>
              </a:lnSpc>
              <a:spcBef>
                <a:spcPts val="0"/>
              </a:spcBef>
              <a:spcAft>
                <a:spcPts val="0"/>
              </a:spcAft>
              <a:buClr>
                <a:schemeClr val="dk2"/>
              </a:buClr>
              <a:buSzPts val="1800"/>
              <a:buChar char="●"/>
            </a:pPr>
            <a:r>
              <a:rPr lang="ja" sz="1800">
                <a:solidFill>
                  <a:schemeClr val="dk2"/>
                </a:solidFill>
              </a:rPr>
              <a:t>同じページで管理者とユーザの区別</a:t>
            </a:r>
            <a:endParaRPr sz="1800">
              <a:solidFill>
                <a:schemeClr val="dk2"/>
              </a:solidFill>
            </a:endParaRPr>
          </a:p>
          <a:p>
            <a:pPr indent="-342900" lvl="0" marL="457200" marR="0" rtl="0" algn="l">
              <a:lnSpc>
                <a:spcPct val="150000"/>
              </a:lnSpc>
              <a:spcBef>
                <a:spcPts val="0"/>
              </a:spcBef>
              <a:spcAft>
                <a:spcPts val="0"/>
              </a:spcAft>
              <a:buClr>
                <a:schemeClr val="dk2"/>
              </a:buClr>
              <a:buSzPts val="1800"/>
              <a:buChar char="●"/>
            </a:pPr>
            <a:r>
              <a:rPr lang="ja" sz="1800">
                <a:solidFill>
                  <a:schemeClr val="dk2"/>
                </a:solidFill>
              </a:rPr>
              <a:t>管理者</a:t>
            </a:r>
            <a:r>
              <a:rPr lang="ja" sz="1800">
                <a:solidFill>
                  <a:schemeClr val="dk2"/>
                </a:solidFill>
              </a:rPr>
              <a:t>側の画面に</a:t>
            </a:r>
            <a:r>
              <a:rPr lang="ja" sz="1800">
                <a:solidFill>
                  <a:schemeClr val="dk2"/>
                </a:solidFill>
              </a:rPr>
              <a:t>予約された部屋の出力</a:t>
            </a:r>
            <a:endParaRPr sz="1800">
              <a:solidFill>
                <a:schemeClr val="dk2"/>
              </a:solidFill>
            </a:endParaRPr>
          </a:p>
          <a:p>
            <a:pPr indent="-342900" lvl="0" marL="457200" marR="0" rtl="0" algn="l">
              <a:lnSpc>
                <a:spcPct val="150000"/>
              </a:lnSpc>
              <a:spcBef>
                <a:spcPts val="0"/>
              </a:spcBef>
              <a:spcAft>
                <a:spcPts val="0"/>
              </a:spcAft>
              <a:buClr>
                <a:schemeClr val="dk2"/>
              </a:buClr>
              <a:buSzPts val="1800"/>
              <a:buFont typeface="Roboto"/>
              <a:buChar char="●"/>
            </a:pPr>
            <a:r>
              <a:rPr b="0" i="0" lang="ja" sz="1800" u="none" cap="none" strike="noStrike">
                <a:solidFill>
                  <a:schemeClr val="dk2"/>
                </a:solidFill>
                <a:latin typeface="Arial"/>
                <a:ea typeface="Arial"/>
                <a:cs typeface="Arial"/>
                <a:sym typeface="Arial"/>
              </a:rPr>
              <a:t>見栄えのいいページの作成</a:t>
            </a:r>
            <a:endParaRPr b="0" i="0" sz="2600" u="none" cap="none" strike="noStrike">
              <a:solidFill>
                <a:schemeClr val="dk2"/>
              </a:solidFill>
              <a:latin typeface="Arial"/>
              <a:ea typeface="Arial"/>
              <a:cs typeface="Arial"/>
              <a:sym typeface="Arial"/>
            </a:endParaRPr>
          </a:p>
        </p:txBody>
      </p:sp>
      <p:sp>
        <p:nvSpPr>
          <p:cNvPr id="277" name="Google Shape;277;g12e776d3fe4_10_134"/>
          <p:cNvSpPr txBox="1"/>
          <p:nvPr>
            <p:ph type="title"/>
          </p:nvPr>
        </p:nvSpPr>
        <p:spPr>
          <a:xfrm>
            <a:off x="385450" y="3138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ja">
                <a:latin typeface="Meiryo"/>
                <a:ea typeface="Meiryo"/>
                <a:cs typeface="Meiryo"/>
                <a:sym typeface="Meiryo"/>
              </a:rPr>
              <a:t>工夫した点</a:t>
            </a:r>
            <a:endParaRPr b="1">
              <a:latin typeface="Meiryo"/>
              <a:ea typeface="Meiryo"/>
              <a:cs typeface="Meiryo"/>
              <a:sym typeface="Meiryo"/>
            </a:endParaRPr>
          </a:p>
        </p:txBody>
      </p:sp>
      <p:grpSp>
        <p:nvGrpSpPr>
          <p:cNvPr id="278" name="Google Shape;278;g12e776d3fe4_10_134"/>
          <p:cNvGrpSpPr/>
          <p:nvPr/>
        </p:nvGrpSpPr>
        <p:grpSpPr>
          <a:xfrm>
            <a:off x="872884" y="2915531"/>
            <a:ext cx="7340362" cy="1796680"/>
            <a:chOff x="887950" y="2830300"/>
            <a:chExt cx="7575975" cy="1854350"/>
          </a:xfrm>
        </p:grpSpPr>
        <p:pic>
          <p:nvPicPr>
            <p:cNvPr id="279" name="Google Shape;279;g12e776d3fe4_10_134"/>
            <p:cNvPicPr preferRelativeResize="0"/>
            <p:nvPr/>
          </p:nvPicPr>
          <p:blipFill>
            <a:blip r:embed="rId3">
              <a:alphaModFix/>
            </a:blip>
            <a:stretch>
              <a:fillRect/>
            </a:stretch>
          </p:blipFill>
          <p:spPr>
            <a:xfrm>
              <a:off x="887950" y="2830300"/>
              <a:ext cx="3561426" cy="1854350"/>
            </a:xfrm>
            <a:prstGeom prst="rect">
              <a:avLst/>
            </a:prstGeom>
            <a:noFill/>
            <a:ln>
              <a:noFill/>
            </a:ln>
          </p:spPr>
        </p:pic>
        <p:pic>
          <p:nvPicPr>
            <p:cNvPr id="280" name="Google Shape;280;g12e776d3fe4_10_134"/>
            <p:cNvPicPr preferRelativeResize="0"/>
            <p:nvPr/>
          </p:nvPicPr>
          <p:blipFill>
            <a:blip r:embed="rId4">
              <a:alphaModFix/>
            </a:blip>
            <a:stretch>
              <a:fillRect/>
            </a:stretch>
          </p:blipFill>
          <p:spPr>
            <a:xfrm>
              <a:off x="4753325" y="2830300"/>
              <a:ext cx="3710600" cy="1854350"/>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2"/>
          <p:cNvSpPr txBox="1"/>
          <p:nvPr>
            <p:ph type="title"/>
          </p:nvPr>
        </p:nvSpPr>
        <p:spPr>
          <a:xfrm>
            <a:off x="1032150" y="1949400"/>
            <a:ext cx="7079700" cy="1244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0"/>
              <a:buNone/>
            </a:pPr>
            <a:r>
              <a:rPr lang="ja" sz="2600">
                <a:solidFill>
                  <a:schemeClr val="dk1"/>
                </a:solidFill>
                <a:latin typeface="Oswald"/>
                <a:ea typeface="Oswald"/>
                <a:cs typeface="Oswald"/>
                <a:sym typeface="Oswald"/>
              </a:rPr>
              <a:t>６</a:t>
            </a:r>
            <a:r>
              <a:rPr lang="ja" sz="2600">
                <a:solidFill>
                  <a:schemeClr val="dk1"/>
                </a:solidFill>
                <a:latin typeface="Oswald"/>
                <a:ea typeface="Oswald"/>
                <a:cs typeface="Oswald"/>
                <a:sym typeface="Oswald"/>
              </a:rPr>
              <a:t>．苦労した点</a:t>
            </a:r>
            <a:endParaRPr>
              <a:solidFill>
                <a:schemeClr val="dk1"/>
              </a:solidFill>
              <a:latin typeface="Meiryo"/>
              <a:ea typeface="Meiryo"/>
              <a:cs typeface="Meiryo"/>
              <a:sym typeface="Meiryo"/>
            </a:endParaRPr>
          </a:p>
        </p:txBody>
      </p:sp>
      <p:sp>
        <p:nvSpPr>
          <p:cNvPr id="286" name="Google Shape;286;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ja">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3"/>
          <p:cNvSpPr txBox="1"/>
          <p:nvPr>
            <p:ph type="title"/>
          </p:nvPr>
        </p:nvSpPr>
        <p:spPr>
          <a:xfrm>
            <a:off x="405725" y="4168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ja">
                <a:latin typeface="Arial"/>
                <a:ea typeface="Arial"/>
                <a:cs typeface="Arial"/>
                <a:sym typeface="Arial"/>
              </a:rPr>
              <a:t>苦労した点</a:t>
            </a:r>
            <a:endParaRPr b="1">
              <a:latin typeface="Arial"/>
              <a:ea typeface="Arial"/>
              <a:cs typeface="Arial"/>
              <a:sym typeface="Arial"/>
            </a:endParaRPr>
          </a:p>
        </p:txBody>
      </p:sp>
      <p:sp>
        <p:nvSpPr>
          <p:cNvPr id="292" name="Google Shape;292;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ja">
                <a:latin typeface="Nunito"/>
                <a:ea typeface="Nunito"/>
                <a:cs typeface="Nunito"/>
                <a:sym typeface="Nunito"/>
              </a:rPr>
              <a:t>‹#›</a:t>
            </a:fld>
            <a:endParaRPr>
              <a:latin typeface="Nunito"/>
              <a:ea typeface="Nunito"/>
              <a:cs typeface="Nunito"/>
              <a:sym typeface="Nunito"/>
            </a:endParaRPr>
          </a:p>
        </p:txBody>
      </p:sp>
      <p:sp>
        <p:nvSpPr>
          <p:cNvPr id="293" name="Google Shape;293;p13"/>
          <p:cNvSpPr txBox="1"/>
          <p:nvPr/>
        </p:nvSpPr>
        <p:spPr>
          <a:xfrm>
            <a:off x="466525" y="1093100"/>
            <a:ext cx="7574400" cy="3172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2"/>
              </a:buClr>
              <a:buSzPts val="1800"/>
              <a:buFont typeface="Arial"/>
              <a:buChar char="●"/>
            </a:pPr>
            <a:r>
              <a:rPr lang="ja" sz="1800">
                <a:solidFill>
                  <a:schemeClr val="dk2"/>
                </a:solidFill>
              </a:rPr>
              <a:t>データベース</a:t>
            </a:r>
            <a:r>
              <a:rPr b="0" i="0" lang="ja" sz="1800" u="none" cap="none" strike="noStrike">
                <a:solidFill>
                  <a:schemeClr val="dk2"/>
                </a:solidFill>
                <a:latin typeface="Arial"/>
                <a:ea typeface="Arial"/>
                <a:cs typeface="Arial"/>
                <a:sym typeface="Arial"/>
              </a:rPr>
              <a:t>の設定</a:t>
            </a:r>
            <a:endParaRPr b="0" i="0" sz="1800" u="none" cap="none" strike="noStrike">
              <a:solidFill>
                <a:schemeClr val="dk2"/>
              </a:solidFill>
              <a:latin typeface="Arial"/>
              <a:ea typeface="Arial"/>
              <a:cs typeface="Arial"/>
              <a:sym typeface="Arial"/>
            </a:endParaRPr>
          </a:p>
          <a:p>
            <a:pPr indent="-342900" lvl="0" marL="457200" marR="0" rtl="0" algn="l">
              <a:lnSpc>
                <a:spcPct val="150000"/>
              </a:lnSpc>
              <a:spcBef>
                <a:spcPts val="0"/>
              </a:spcBef>
              <a:spcAft>
                <a:spcPts val="0"/>
              </a:spcAft>
              <a:buClr>
                <a:schemeClr val="dk2"/>
              </a:buClr>
              <a:buSzPts val="1800"/>
              <a:buFont typeface="Arial"/>
              <a:buChar char="●"/>
            </a:pPr>
            <a:r>
              <a:rPr b="0" i="0" lang="ja" sz="1800" u="none" cap="none" strike="noStrike">
                <a:solidFill>
                  <a:schemeClr val="dk2"/>
                </a:solidFill>
                <a:latin typeface="Arial"/>
                <a:ea typeface="Arial"/>
                <a:cs typeface="Arial"/>
                <a:sym typeface="Arial"/>
              </a:rPr>
              <a:t>プログラムの作成</a:t>
            </a:r>
            <a:endParaRPr b="0" i="0" sz="1800" u="none" cap="none" strike="noStrike">
              <a:solidFill>
                <a:schemeClr val="dk2"/>
              </a:solidFill>
              <a:latin typeface="Arial"/>
              <a:ea typeface="Arial"/>
              <a:cs typeface="Arial"/>
              <a:sym typeface="Arial"/>
            </a:endParaRPr>
          </a:p>
          <a:p>
            <a:pPr indent="-342900" lvl="0" marL="457200" marR="0" rtl="0" algn="l">
              <a:lnSpc>
                <a:spcPct val="150000"/>
              </a:lnSpc>
              <a:spcBef>
                <a:spcPts val="0"/>
              </a:spcBef>
              <a:spcAft>
                <a:spcPts val="0"/>
              </a:spcAft>
              <a:buClr>
                <a:schemeClr val="dk2"/>
              </a:buClr>
              <a:buSzPts val="1800"/>
              <a:buChar char="●"/>
            </a:pPr>
            <a:r>
              <a:rPr lang="ja" sz="1800">
                <a:solidFill>
                  <a:schemeClr val="dk2"/>
                </a:solidFill>
              </a:rPr>
              <a:t>Gitによるファイルの共有</a:t>
            </a:r>
            <a:endParaRPr sz="1800">
              <a:solidFill>
                <a:schemeClr val="dk2"/>
              </a:solidFill>
            </a:endParaRPr>
          </a:p>
          <a:p>
            <a:pPr indent="-342900" lvl="0" marL="457200" marR="0" rtl="0" algn="l">
              <a:lnSpc>
                <a:spcPct val="150000"/>
              </a:lnSpc>
              <a:spcBef>
                <a:spcPts val="0"/>
              </a:spcBef>
              <a:spcAft>
                <a:spcPts val="0"/>
              </a:spcAft>
              <a:buClr>
                <a:schemeClr val="dk2"/>
              </a:buClr>
              <a:buSzPts val="1800"/>
              <a:buChar char="●"/>
            </a:pPr>
            <a:r>
              <a:rPr lang="ja" sz="1800">
                <a:solidFill>
                  <a:schemeClr val="dk2"/>
                </a:solidFill>
              </a:rPr>
              <a:t>適切な調べ方が分からずに苦労した</a:t>
            </a:r>
            <a:endParaRPr sz="1800">
              <a:solidFill>
                <a:schemeClr val="dk2"/>
              </a:solidFill>
            </a:endParaRPr>
          </a:p>
          <a:p>
            <a:pPr indent="-342900" lvl="0" marL="457200" marR="0" rtl="0" algn="l">
              <a:lnSpc>
                <a:spcPct val="150000"/>
              </a:lnSpc>
              <a:spcBef>
                <a:spcPts val="0"/>
              </a:spcBef>
              <a:spcAft>
                <a:spcPts val="0"/>
              </a:spcAft>
              <a:buClr>
                <a:schemeClr val="dk2"/>
              </a:buClr>
              <a:buSzPts val="1800"/>
              <a:buChar char="●"/>
            </a:pPr>
            <a:r>
              <a:rPr lang="ja" sz="1800">
                <a:solidFill>
                  <a:schemeClr val="dk2"/>
                </a:solidFill>
              </a:rPr>
              <a:t>プログラム同士の結合</a:t>
            </a:r>
            <a:endParaRPr sz="1800">
              <a:solidFill>
                <a:schemeClr val="dk2"/>
              </a:solidFill>
            </a:endParaRPr>
          </a:p>
          <a:p>
            <a:pPr indent="0" lvl="0" marL="457200" marR="0" rtl="0" algn="l">
              <a:lnSpc>
                <a:spcPct val="150000"/>
              </a:lnSpc>
              <a:spcBef>
                <a:spcPts val="1600"/>
              </a:spcBef>
              <a:spcAft>
                <a:spcPts val="1600"/>
              </a:spcAft>
              <a:buClr>
                <a:srgbClr val="000000"/>
              </a:buClr>
              <a:buSzPts val="2400"/>
              <a:buFont typeface="Arial"/>
              <a:buNone/>
            </a:pPr>
            <a:r>
              <a:t/>
            </a:r>
            <a:endParaRPr b="0" i="0" sz="1800" u="none" cap="none" strike="noStrike">
              <a:solidFill>
                <a:srgbClr val="000000"/>
              </a:solidFill>
              <a:latin typeface="Arial"/>
              <a:ea typeface="Arial"/>
              <a:cs typeface="Arial"/>
              <a:sym typeface="Arial"/>
            </a:endParaRPr>
          </a:p>
        </p:txBody>
      </p:sp>
      <p:pic>
        <p:nvPicPr>
          <p:cNvPr id="294" name="Google Shape;294;p13"/>
          <p:cNvPicPr preferRelativeResize="0"/>
          <p:nvPr/>
        </p:nvPicPr>
        <p:blipFill>
          <a:blip r:embed="rId3">
            <a:alphaModFix/>
          </a:blip>
          <a:stretch>
            <a:fillRect/>
          </a:stretch>
        </p:blipFill>
        <p:spPr>
          <a:xfrm>
            <a:off x="5819188" y="2255200"/>
            <a:ext cx="2382113" cy="23821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4"/>
          <p:cNvSpPr txBox="1"/>
          <p:nvPr>
            <p:ph type="title"/>
          </p:nvPr>
        </p:nvSpPr>
        <p:spPr>
          <a:xfrm>
            <a:off x="1032150" y="1949400"/>
            <a:ext cx="7079700" cy="1244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0"/>
              <a:buNone/>
            </a:pPr>
            <a:r>
              <a:rPr lang="ja" sz="2600">
                <a:solidFill>
                  <a:schemeClr val="dk1"/>
                </a:solidFill>
                <a:latin typeface="Oswald"/>
                <a:ea typeface="Oswald"/>
                <a:cs typeface="Oswald"/>
                <a:sym typeface="Oswald"/>
              </a:rPr>
              <a:t>７</a:t>
            </a:r>
            <a:r>
              <a:rPr lang="ja" sz="2600">
                <a:solidFill>
                  <a:schemeClr val="dk1"/>
                </a:solidFill>
                <a:latin typeface="Oswald"/>
                <a:ea typeface="Oswald"/>
                <a:cs typeface="Oswald"/>
                <a:sym typeface="Oswald"/>
              </a:rPr>
              <a:t>．今後の課題</a:t>
            </a:r>
            <a:endParaRPr>
              <a:solidFill>
                <a:schemeClr val="dk1"/>
              </a:solidFill>
              <a:latin typeface="Meiryo"/>
              <a:ea typeface="Meiryo"/>
              <a:cs typeface="Meiryo"/>
              <a:sym typeface="Meiryo"/>
            </a:endParaRPr>
          </a:p>
        </p:txBody>
      </p:sp>
      <p:sp>
        <p:nvSpPr>
          <p:cNvPr id="300" name="Google Shape;300;p1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ja">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5"/>
          <p:cNvSpPr txBox="1"/>
          <p:nvPr>
            <p:ph type="title"/>
          </p:nvPr>
        </p:nvSpPr>
        <p:spPr>
          <a:xfrm>
            <a:off x="405725" y="4168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ja">
                <a:latin typeface="Arial"/>
                <a:ea typeface="Arial"/>
                <a:cs typeface="Arial"/>
                <a:sym typeface="Arial"/>
              </a:rPr>
              <a:t>今後の課題</a:t>
            </a:r>
            <a:endParaRPr b="1">
              <a:latin typeface="Arial"/>
              <a:ea typeface="Arial"/>
              <a:cs typeface="Arial"/>
              <a:sym typeface="Arial"/>
            </a:endParaRPr>
          </a:p>
        </p:txBody>
      </p:sp>
      <p:sp>
        <p:nvSpPr>
          <p:cNvPr id="306" name="Google Shape;306;p1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ja">
                <a:latin typeface="Nunito"/>
                <a:ea typeface="Nunito"/>
                <a:cs typeface="Nunito"/>
                <a:sym typeface="Nunito"/>
              </a:rPr>
              <a:t>‹#›</a:t>
            </a:fld>
            <a:endParaRPr>
              <a:latin typeface="Nunito"/>
              <a:ea typeface="Nunito"/>
              <a:cs typeface="Nunito"/>
              <a:sym typeface="Nunito"/>
            </a:endParaRPr>
          </a:p>
        </p:txBody>
      </p:sp>
      <p:sp>
        <p:nvSpPr>
          <p:cNvPr id="307" name="Google Shape;307;p15"/>
          <p:cNvSpPr txBox="1"/>
          <p:nvPr/>
        </p:nvSpPr>
        <p:spPr>
          <a:xfrm>
            <a:off x="280925" y="1281775"/>
            <a:ext cx="8770200" cy="3261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2"/>
              </a:buClr>
              <a:buSzPts val="1800"/>
              <a:buFont typeface="Roboto"/>
              <a:buChar char="●"/>
            </a:pPr>
            <a:r>
              <a:rPr lang="ja" sz="1800">
                <a:solidFill>
                  <a:schemeClr val="dk2"/>
                </a:solidFill>
              </a:rPr>
              <a:t>言語の規則に沿った適切な記述（宣言）</a:t>
            </a:r>
            <a:endParaRPr sz="1800">
              <a:solidFill>
                <a:schemeClr val="dk2"/>
              </a:solidFill>
            </a:endParaRPr>
          </a:p>
          <a:p>
            <a:pPr indent="0" lvl="0" marL="0" marR="0" rtl="0" algn="l">
              <a:lnSpc>
                <a:spcPct val="150000"/>
              </a:lnSpc>
              <a:spcBef>
                <a:spcPts val="0"/>
              </a:spcBef>
              <a:spcAft>
                <a:spcPts val="0"/>
              </a:spcAft>
              <a:buNone/>
            </a:pPr>
            <a:r>
              <a:rPr lang="ja" sz="1800">
                <a:solidFill>
                  <a:schemeClr val="dk2"/>
                </a:solidFill>
              </a:rPr>
              <a:t>　</a:t>
            </a:r>
            <a:r>
              <a:rPr lang="ja" sz="1800">
                <a:solidFill>
                  <a:schemeClr val="accent2"/>
                </a:solidFill>
              </a:rPr>
              <a:t>→DBで”_”を用いるとエラーの要因</a:t>
            </a:r>
            <a:endParaRPr sz="1800">
              <a:solidFill>
                <a:schemeClr val="accent2"/>
              </a:solidFill>
            </a:endParaRPr>
          </a:p>
          <a:p>
            <a:pPr indent="-342900" lvl="0" marL="457200" marR="0" rtl="0" algn="l">
              <a:lnSpc>
                <a:spcPct val="150000"/>
              </a:lnSpc>
              <a:spcBef>
                <a:spcPts val="1600"/>
              </a:spcBef>
              <a:spcAft>
                <a:spcPts val="0"/>
              </a:spcAft>
              <a:buClr>
                <a:schemeClr val="dk2"/>
              </a:buClr>
              <a:buSzPts val="1800"/>
              <a:buFont typeface="Roboto"/>
              <a:buChar char="●"/>
            </a:pPr>
            <a:r>
              <a:rPr b="0" i="0" lang="ja" sz="1800" u="none" cap="none" strike="noStrike">
                <a:solidFill>
                  <a:schemeClr val="dk2"/>
                </a:solidFill>
                <a:latin typeface="Arial"/>
                <a:ea typeface="Arial"/>
                <a:cs typeface="Arial"/>
                <a:sym typeface="Arial"/>
              </a:rPr>
              <a:t>設計書</a:t>
            </a:r>
            <a:r>
              <a:rPr lang="ja" sz="1800">
                <a:solidFill>
                  <a:schemeClr val="dk2"/>
                </a:solidFill>
              </a:rPr>
              <a:t>を正確に仕上げる</a:t>
            </a:r>
            <a:endParaRPr sz="1800">
              <a:solidFill>
                <a:schemeClr val="dk2"/>
              </a:solidFill>
            </a:endParaRPr>
          </a:p>
          <a:p>
            <a:pPr indent="0" lvl="0" marL="0" rtl="0" algn="l">
              <a:lnSpc>
                <a:spcPct val="150000"/>
              </a:lnSpc>
              <a:spcBef>
                <a:spcPts val="0"/>
              </a:spcBef>
              <a:spcAft>
                <a:spcPts val="0"/>
              </a:spcAft>
              <a:buNone/>
            </a:pPr>
            <a:r>
              <a:rPr lang="ja" sz="1800">
                <a:solidFill>
                  <a:schemeClr val="accent2"/>
                </a:solidFill>
              </a:rPr>
              <a:t>　</a:t>
            </a:r>
            <a:r>
              <a:rPr lang="ja" sz="1800">
                <a:solidFill>
                  <a:schemeClr val="accent2"/>
                </a:solidFill>
              </a:rPr>
              <a:t>→結合が不可能</a:t>
            </a:r>
            <a:endParaRPr sz="1800">
              <a:solidFill>
                <a:schemeClr val="accent2"/>
              </a:solidFill>
            </a:endParaRPr>
          </a:p>
          <a:p>
            <a:pPr indent="-342900" lvl="0" marL="457200" marR="0" rtl="0" algn="l">
              <a:lnSpc>
                <a:spcPct val="150000"/>
              </a:lnSpc>
              <a:spcBef>
                <a:spcPts val="1600"/>
              </a:spcBef>
              <a:spcAft>
                <a:spcPts val="0"/>
              </a:spcAft>
              <a:buClr>
                <a:schemeClr val="dk2"/>
              </a:buClr>
              <a:buSzPts val="1800"/>
              <a:buFont typeface="Roboto"/>
              <a:buChar char="●"/>
            </a:pPr>
            <a:r>
              <a:rPr lang="ja" sz="1800">
                <a:solidFill>
                  <a:schemeClr val="dk2"/>
                </a:solidFill>
              </a:rPr>
              <a:t>相手の要望を言語化してチームでの共有</a:t>
            </a:r>
            <a:endParaRPr sz="1800">
              <a:solidFill>
                <a:schemeClr val="dk2"/>
              </a:solidFill>
            </a:endParaRPr>
          </a:p>
          <a:p>
            <a:pPr indent="0" lvl="0" marL="0" rtl="0" algn="l">
              <a:lnSpc>
                <a:spcPct val="150000"/>
              </a:lnSpc>
              <a:spcBef>
                <a:spcPts val="0"/>
              </a:spcBef>
              <a:spcAft>
                <a:spcPts val="0"/>
              </a:spcAft>
              <a:buNone/>
            </a:pPr>
            <a:r>
              <a:rPr lang="ja" sz="1800">
                <a:solidFill>
                  <a:schemeClr val="lt1"/>
                </a:solidFill>
              </a:rPr>
              <a:t>　</a:t>
            </a:r>
            <a:r>
              <a:rPr lang="ja" sz="1800">
                <a:solidFill>
                  <a:schemeClr val="accent2"/>
                </a:solidFill>
              </a:rPr>
              <a:t>→チームでの個々の相違を防ぐ</a:t>
            </a:r>
            <a:endParaRPr sz="1800">
              <a:solidFill>
                <a:schemeClr val="accent2"/>
              </a:solidFill>
            </a:endParaRPr>
          </a:p>
        </p:txBody>
      </p:sp>
      <p:pic>
        <p:nvPicPr>
          <p:cNvPr id="308" name="Google Shape;308;p15"/>
          <p:cNvPicPr preferRelativeResize="0"/>
          <p:nvPr/>
        </p:nvPicPr>
        <p:blipFill>
          <a:blip r:embed="rId3">
            <a:alphaModFix/>
          </a:blip>
          <a:stretch>
            <a:fillRect/>
          </a:stretch>
        </p:blipFill>
        <p:spPr>
          <a:xfrm>
            <a:off x="5504225" y="1503113"/>
            <a:ext cx="2664174" cy="28192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6"/>
          <p:cNvSpPr txBox="1"/>
          <p:nvPr>
            <p:ph type="title"/>
          </p:nvPr>
        </p:nvSpPr>
        <p:spPr>
          <a:xfrm>
            <a:off x="1032150" y="1949400"/>
            <a:ext cx="7079700" cy="1244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0"/>
              <a:buNone/>
            </a:pPr>
            <a:r>
              <a:rPr lang="ja" sz="2600">
                <a:solidFill>
                  <a:schemeClr val="dk1"/>
                </a:solidFill>
                <a:latin typeface="Oswald"/>
                <a:ea typeface="Oswald"/>
                <a:cs typeface="Oswald"/>
                <a:sym typeface="Oswald"/>
              </a:rPr>
              <a:t>８</a:t>
            </a:r>
            <a:r>
              <a:rPr lang="ja" sz="2600">
                <a:solidFill>
                  <a:schemeClr val="dk1"/>
                </a:solidFill>
                <a:latin typeface="Oswald"/>
                <a:ea typeface="Oswald"/>
                <a:cs typeface="Oswald"/>
                <a:sym typeface="Oswald"/>
              </a:rPr>
              <a:t>．個人の振り返り</a:t>
            </a:r>
            <a:endParaRPr>
              <a:solidFill>
                <a:schemeClr val="dk1"/>
              </a:solidFill>
              <a:latin typeface="Meiryo"/>
              <a:ea typeface="Meiryo"/>
              <a:cs typeface="Meiryo"/>
              <a:sym typeface="Meiryo"/>
            </a:endParaRPr>
          </a:p>
        </p:txBody>
      </p:sp>
      <p:sp>
        <p:nvSpPr>
          <p:cNvPr id="314" name="Google Shape;314;p1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ja">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ja">
                <a:solidFill>
                  <a:srgbClr val="37474F"/>
                </a:solidFill>
                <a:latin typeface="Arial"/>
                <a:ea typeface="Arial"/>
                <a:cs typeface="Arial"/>
                <a:sym typeface="Arial"/>
              </a:rPr>
              <a:t>道倉 江</a:t>
            </a:r>
            <a:r>
              <a:rPr lang="ja">
                <a:solidFill>
                  <a:srgbClr val="37474F"/>
                </a:solidFill>
                <a:latin typeface="Arial"/>
                <a:ea typeface="Arial"/>
                <a:cs typeface="Arial"/>
                <a:sym typeface="Arial"/>
              </a:rPr>
              <a:t>美里</a:t>
            </a:r>
            <a:r>
              <a:rPr lang="ja">
                <a:solidFill>
                  <a:srgbClr val="37474F"/>
                </a:solidFill>
                <a:latin typeface="Arial"/>
                <a:ea typeface="Arial"/>
                <a:cs typeface="Arial"/>
                <a:sym typeface="Arial"/>
              </a:rPr>
              <a:t>（PL）</a:t>
            </a:r>
            <a:endParaRPr>
              <a:solidFill>
                <a:srgbClr val="37474F"/>
              </a:solidFill>
              <a:latin typeface="Arial"/>
              <a:ea typeface="Arial"/>
              <a:cs typeface="Arial"/>
              <a:sym typeface="Arial"/>
            </a:endParaRPr>
          </a:p>
        </p:txBody>
      </p:sp>
      <p:sp>
        <p:nvSpPr>
          <p:cNvPr id="320" name="Google Shape;320;p17"/>
          <p:cNvSpPr txBox="1"/>
          <p:nvPr>
            <p:ph idx="1" type="body"/>
          </p:nvPr>
        </p:nvSpPr>
        <p:spPr>
          <a:xfrm>
            <a:off x="129975" y="1505700"/>
            <a:ext cx="4681200" cy="329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b="1" lang="ja" sz="1800">
                <a:solidFill>
                  <a:srgbClr val="000000"/>
                </a:solidFill>
                <a:latin typeface="Oswald"/>
                <a:ea typeface="Oswald"/>
                <a:cs typeface="Oswald"/>
                <a:sym typeface="Oswald"/>
              </a:rPr>
              <a:t>個人目標と達成度</a:t>
            </a:r>
            <a:endParaRPr b="1"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b="1" sz="600">
              <a:latin typeface="Arial"/>
              <a:ea typeface="Arial"/>
              <a:cs typeface="Arial"/>
              <a:sym typeface="Arial"/>
            </a:endParaRPr>
          </a:p>
          <a:p>
            <a:pPr indent="0" lvl="0" marL="0" rtl="0" algn="l">
              <a:lnSpc>
                <a:spcPct val="100000"/>
              </a:lnSpc>
              <a:spcBef>
                <a:spcPts val="0"/>
              </a:spcBef>
              <a:spcAft>
                <a:spcPts val="0"/>
              </a:spcAft>
              <a:buSzPts val="1300"/>
              <a:buNone/>
            </a:pPr>
            <a:r>
              <a:rPr lang="ja" sz="1200">
                <a:latin typeface="Arial"/>
                <a:ea typeface="Arial"/>
                <a:cs typeface="Arial"/>
                <a:sym typeface="Arial"/>
              </a:rPr>
              <a:t>・目標</a:t>
            </a:r>
            <a:endParaRPr sz="1200">
              <a:latin typeface="Arial"/>
              <a:ea typeface="Arial"/>
              <a:cs typeface="Arial"/>
              <a:sym typeface="Arial"/>
            </a:endParaRPr>
          </a:p>
          <a:p>
            <a:pPr indent="0" lvl="0" marL="0" rtl="0" algn="l">
              <a:lnSpc>
                <a:spcPct val="100000"/>
              </a:lnSpc>
              <a:spcBef>
                <a:spcPts val="0"/>
              </a:spcBef>
              <a:spcAft>
                <a:spcPts val="0"/>
              </a:spcAft>
              <a:buSzPts val="1300"/>
              <a:buNone/>
            </a:pPr>
            <a:r>
              <a:rPr lang="ja" sz="1200">
                <a:solidFill>
                  <a:srgbClr val="000000"/>
                </a:solidFill>
                <a:latin typeface="Arial"/>
                <a:ea typeface="Arial"/>
                <a:cs typeface="Arial"/>
                <a:sym typeface="Arial"/>
              </a:rPr>
              <a:t>各開発の段階のスケジュールを守れるように進捗管理をすること</a:t>
            </a:r>
            <a:endParaRPr sz="1200">
              <a:latin typeface="Arial"/>
              <a:ea typeface="Arial"/>
              <a:cs typeface="Arial"/>
              <a:sym typeface="Arial"/>
            </a:endParaRPr>
          </a:p>
          <a:p>
            <a:pPr indent="0" lvl="0" marL="0" rtl="0" algn="l">
              <a:lnSpc>
                <a:spcPct val="100000"/>
              </a:lnSpc>
              <a:spcBef>
                <a:spcPts val="0"/>
              </a:spcBef>
              <a:spcAft>
                <a:spcPts val="0"/>
              </a:spcAft>
              <a:buSzPts val="1300"/>
              <a:buNone/>
            </a:pPr>
            <a:r>
              <a:rPr lang="ja" sz="1200">
                <a:latin typeface="Arial"/>
                <a:ea typeface="Arial"/>
                <a:cs typeface="Arial"/>
                <a:sym typeface="Arial"/>
              </a:rPr>
              <a:t>スケジュール管理をしながら、一人ひとりに指示を出すこと</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rPr lang="ja" sz="1200">
                <a:latin typeface="Arial"/>
                <a:ea typeface="Arial"/>
                <a:cs typeface="Arial"/>
                <a:sym typeface="Arial"/>
              </a:rPr>
              <a:t>・達成度： 90％</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600">
              <a:latin typeface="Arial"/>
              <a:ea typeface="Arial"/>
              <a:cs typeface="Arial"/>
              <a:sym typeface="Arial"/>
            </a:endParaRPr>
          </a:p>
          <a:p>
            <a:pPr indent="0" lvl="0" marL="0" rtl="0" algn="l">
              <a:lnSpc>
                <a:spcPct val="100000"/>
              </a:lnSpc>
              <a:spcBef>
                <a:spcPts val="0"/>
              </a:spcBef>
              <a:spcAft>
                <a:spcPts val="0"/>
              </a:spcAft>
              <a:buSzPts val="1300"/>
              <a:buNone/>
            </a:pPr>
            <a:r>
              <a:rPr lang="ja" sz="1200">
                <a:latin typeface="Arial"/>
                <a:ea typeface="Arial"/>
                <a:cs typeface="Arial"/>
                <a:sym typeface="Arial"/>
              </a:rPr>
              <a:t>・理由</a:t>
            </a:r>
            <a:endParaRPr sz="1200">
              <a:latin typeface="Arial"/>
              <a:ea typeface="Arial"/>
              <a:cs typeface="Arial"/>
              <a:sym typeface="Arial"/>
            </a:endParaRPr>
          </a:p>
          <a:p>
            <a:pPr indent="0" lvl="0" marL="0" rtl="0" algn="l">
              <a:lnSpc>
                <a:spcPct val="100000"/>
              </a:lnSpc>
              <a:spcBef>
                <a:spcPts val="0"/>
              </a:spcBef>
              <a:spcAft>
                <a:spcPts val="0"/>
              </a:spcAft>
              <a:buSzPts val="1300"/>
              <a:buNone/>
            </a:pPr>
            <a:r>
              <a:rPr lang="ja" sz="1200">
                <a:latin typeface="Arial"/>
                <a:ea typeface="Arial"/>
                <a:cs typeface="Arial"/>
                <a:sym typeface="Arial"/>
              </a:rPr>
              <a:t>各段階でスケジュールが前倒しになったためです。</a:t>
            </a:r>
            <a:endParaRPr sz="1200">
              <a:latin typeface="Arial"/>
              <a:ea typeface="Arial"/>
              <a:cs typeface="Arial"/>
              <a:sym typeface="Arial"/>
            </a:endParaRPr>
          </a:p>
          <a:p>
            <a:pPr indent="0" lvl="0" marL="0" rtl="0" algn="l">
              <a:lnSpc>
                <a:spcPct val="100000"/>
              </a:lnSpc>
              <a:spcBef>
                <a:spcPts val="0"/>
              </a:spcBef>
              <a:spcAft>
                <a:spcPts val="0"/>
              </a:spcAft>
              <a:buSzPts val="1300"/>
              <a:buNone/>
            </a:pPr>
            <a:r>
              <a:rPr lang="ja" sz="1200">
                <a:latin typeface="Arial"/>
                <a:ea typeface="Arial"/>
                <a:cs typeface="Arial"/>
                <a:sym typeface="Arial"/>
              </a:rPr>
              <a:t>充分時間があったため、この達成度にしました。</a:t>
            </a:r>
            <a:endParaRPr sz="1200">
              <a:latin typeface="Arial"/>
              <a:ea typeface="Arial"/>
              <a:cs typeface="Arial"/>
              <a:sym typeface="Arial"/>
            </a:endParaRPr>
          </a:p>
          <a:p>
            <a:pPr indent="0" lvl="0" marL="0" rtl="0" algn="l">
              <a:lnSpc>
                <a:spcPct val="100000"/>
              </a:lnSpc>
              <a:spcBef>
                <a:spcPts val="0"/>
              </a:spcBef>
              <a:spcAft>
                <a:spcPts val="0"/>
              </a:spcAft>
              <a:buSzPts val="1300"/>
              <a:buNone/>
            </a:pPr>
            <a:r>
              <a:t/>
            </a:r>
            <a:endParaRPr sz="1200">
              <a:latin typeface="Arial"/>
              <a:ea typeface="Arial"/>
              <a:cs typeface="Arial"/>
              <a:sym typeface="Arial"/>
            </a:endParaRPr>
          </a:p>
          <a:p>
            <a:pPr indent="0" lvl="0" marL="0" rtl="0" algn="l">
              <a:lnSpc>
                <a:spcPct val="100000"/>
              </a:lnSpc>
              <a:spcBef>
                <a:spcPts val="0"/>
              </a:spcBef>
              <a:spcAft>
                <a:spcPts val="0"/>
              </a:spcAft>
              <a:buSzPts val="1300"/>
              <a:buNone/>
            </a:pPr>
            <a:r>
              <a:rPr lang="ja" sz="1200">
                <a:latin typeface="Arial"/>
                <a:ea typeface="Arial"/>
                <a:cs typeface="Arial"/>
                <a:sym typeface="Arial"/>
              </a:rPr>
              <a:t>・反省点</a:t>
            </a:r>
            <a:endParaRPr sz="1200">
              <a:latin typeface="Arial"/>
              <a:ea typeface="Arial"/>
              <a:cs typeface="Arial"/>
              <a:sym typeface="Arial"/>
            </a:endParaRPr>
          </a:p>
          <a:p>
            <a:pPr indent="0" lvl="0" marL="0" rtl="0" algn="l">
              <a:lnSpc>
                <a:spcPct val="100000"/>
              </a:lnSpc>
              <a:spcBef>
                <a:spcPts val="0"/>
              </a:spcBef>
              <a:spcAft>
                <a:spcPts val="0"/>
              </a:spcAft>
              <a:buSzPts val="1300"/>
              <a:buNone/>
            </a:pPr>
            <a:r>
              <a:rPr lang="ja" sz="1200">
                <a:latin typeface="Arial"/>
                <a:ea typeface="Arial"/>
                <a:cs typeface="Arial"/>
                <a:sym typeface="Arial"/>
              </a:rPr>
              <a:t>設計書を立てる時に、もう少し時間をかけてするべきでした。</a:t>
            </a:r>
            <a:endParaRPr sz="1200">
              <a:latin typeface="Arial"/>
              <a:ea typeface="Arial"/>
              <a:cs typeface="Arial"/>
              <a:sym typeface="Arial"/>
            </a:endParaRPr>
          </a:p>
          <a:p>
            <a:pPr indent="0" lvl="0" marL="0" rtl="0" algn="l">
              <a:lnSpc>
                <a:spcPct val="100000"/>
              </a:lnSpc>
              <a:spcBef>
                <a:spcPts val="0"/>
              </a:spcBef>
              <a:spcAft>
                <a:spcPts val="0"/>
              </a:spcAft>
              <a:buSzPts val="1300"/>
              <a:buNone/>
            </a:pPr>
            <a:r>
              <a:rPr lang="ja" sz="1200">
                <a:latin typeface="Arial"/>
                <a:ea typeface="Arial"/>
                <a:cs typeface="Arial"/>
                <a:sym typeface="Arial"/>
              </a:rPr>
              <a:t>プログラムの作成段階で設計書の変更が所々あったことです。</a:t>
            </a:r>
            <a:endParaRPr sz="1200">
              <a:latin typeface="Arial"/>
              <a:ea typeface="Arial"/>
              <a:cs typeface="Arial"/>
              <a:sym typeface="Arial"/>
            </a:endParaRPr>
          </a:p>
          <a:p>
            <a:pPr indent="0" lvl="0" marL="0" rtl="0" algn="l">
              <a:lnSpc>
                <a:spcPct val="100000"/>
              </a:lnSpc>
              <a:spcBef>
                <a:spcPts val="0"/>
              </a:spcBef>
              <a:spcAft>
                <a:spcPts val="0"/>
              </a:spcAft>
              <a:buSzPts val="1300"/>
              <a:buNone/>
            </a:pPr>
            <a:r>
              <a:rPr lang="ja" sz="1200">
                <a:latin typeface="Arial"/>
                <a:ea typeface="Arial"/>
                <a:cs typeface="Arial"/>
                <a:sym typeface="Arial"/>
              </a:rPr>
              <a:t>もう少し、グループ内で話し合えばよかったかなと思います。</a:t>
            </a:r>
            <a:endParaRPr>
              <a:latin typeface="Arial"/>
              <a:ea typeface="Arial"/>
              <a:cs typeface="Arial"/>
              <a:sym typeface="Arial"/>
            </a:endParaRPr>
          </a:p>
        </p:txBody>
      </p:sp>
      <p:sp>
        <p:nvSpPr>
          <p:cNvPr id="321" name="Google Shape;321;p17"/>
          <p:cNvSpPr txBox="1"/>
          <p:nvPr>
            <p:ph idx="2" type="body"/>
          </p:nvPr>
        </p:nvSpPr>
        <p:spPr>
          <a:xfrm>
            <a:off x="4755875" y="1505700"/>
            <a:ext cx="4158600" cy="307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b="1" lang="ja" sz="1800">
                <a:solidFill>
                  <a:srgbClr val="000000"/>
                </a:solidFill>
                <a:latin typeface="Merriweather"/>
                <a:ea typeface="Merriweather"/>
                <a:cs typeface="Merriweather"/>
                <a:sym typeface="Merriweather"/>
              </a:rPr>
              <a:t>学んだ点と配属に向けての意気込み</a:t>
            </a:r>
            <a:endParaRPr b="1" sz="18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b="1" sz="700">
              <a:latin typeface="Arial"/>
              <a:ea typeface="Arial"/>
              <a:cs typeface="Arial"/>
              <a:sym typeface="Arial"/>
            </a:endParaRPr>
          </a:p>
          <a:p>
            <a:pPr indent="0" lvl="0" marL="0" rtl="0" algn="l">
              <a:lnSpc>
                <a:spcPct val="115000"/>
              </a:lnSpc>
              <a:spcBef>
                <a:spcPts val="0"/>
              </a:spcBef>
              <a:spcAft>
                <a:spcPts val="0"/>
              </a:spcAft>
              <a:buSzPts val="1300"/>
              <a:buNone/>
            </a:pPr>
            <a:r>
              <a:rPr lang="ja" sz="1200">
                <a:latin typeface="Arial"/>
                <a:ea typeface="Arial"/>
                <a:cs typeface="Arial"/>
                <a:sym typeface="Arial"/>
              </a:rPr>
              <a:t>・学んだ点</a:t>
            </a:r>
            <a:endParaRPr sz="1200">
              <a:latin typeface="Arial"/>
              <a:ea typeface="Arial"/>
              <a:cs typeface="Arial"/>
              <a:sym typeface="Arial"/>
            </a:endParaRPr>
          </a:p>
          <a:p>
            <a:pPr indent="0" lvl="0" marL="0" rtl="0" algn="l">
              <a:lnSpc>
                <a:spcPct val="115000"/>
              </a:lnSpc>
              <a:spcBef>
                <a:spcPts val="0"/>
              </a:spcBef>
              <a:spcAft>
                <a:spcPts val="0"/>
              </a:spcAft>
              <a:buSzPts val="1300"/>
              <a:buNone/>
            </a:pPr>
            <a:r>
              <a:rPr lang="ja" sz="1200">
                <a:latin typeface="Arial"/>
                <a:ea typeface="Arial"/>
                <a:cs typeface="Arial"/>
                <a:sym typeface="Arial"/>
              </a:rPr>
              <a:t>初めて作成する設計書の大変さと重要度</a:t>
            </a:r>
            <a:endParaRPr sz="1200">
              <a:latin typeface="Arial"/>
              <a:ea typeface="Arial"/>
              <a:cs typeface="Arial"/>
              <a:sym typeface="Arial"/>
            </a:endParaRPr>
          </a:p>
          <a:p>
            <a:pPr indent="0" lvl="0" marL="0" rtl="0" algn="l">
              <a:lnSpc>
                <a:spcPct val="115000"/>
              </a:lnSpc>
              <a:spcBef>
                <a:spcPts val="0"/>
              </a:spcBef>
              <a:spcAft>
                <a:spcPts val="0"/>
              </a:spcAft>
              <a:buSzPts val="1300"/>
              <a:buNone/>
            </a:pPr>
            <a:r>
              <a:rPr lang="ja" sz="1200">
                <a:latin typeface="Arial"/>
                <a:ea typeface="Arial"/>
                <a:cs typeface="Arial"/>
                <a:sym typeface="Arial"/>
              </a:rPr>
              <a:t>プログラムを作ることの大変さ</a:t>
            </a:r>
            <a:endParaRPr sz="1200">
              <a:latin typeface="Arial"/>
              <a:ea typeface="Arial"/>
              <a:cs typeface="Arial"/>
              <a:sym typeface="Arial"/>
            </a:endParaRPr>
          </a:p>
          <a:p>
            <a:pPr indent="0" lvl="0" marL="0" rtl="0" algn="l">
              <a:lnSpc>
                <a:spcPct val="115000"/>
              </a:lnSpc>
              <a:spcBef>
                <a:spcPts val="0"/>
              </a:spcBef>
              <a:spcAft>
                <a:spcPts val="0"/>
              </a:spcAft>
              <a:buSzPts val="1300"/>
              <a:buNone/>
            </a:pPr>
            <a:r>
              <a:t/>
            </a:r>
            <a:endParaRPr sz="700">
              <a:latin typeface="Arial"/>
              <a:ea typeface="Arial"/>
              <a:cs typeface="Arial"/>
              <a:sym typeface="Arial"/>
            </a:endParaRPr>
          </a:p>
          <a:p>
            <a:pPr indent="0" lvl="0" marL="0" rtl="0" algn="l">
              <a:lnSpc>
                <a:spcPct val="115000"/>
              </a:lnSpc>
              <a:spcBef>
                <a:spcPts val="0"/>
              </a:spcBef>
              <a:spcAft>
                <a:spcPts val="0"/>
              </a:spcAft>
              <a:buSzPts val="1300"/>
              <a:buNone/>
            </a:pPr>
            <a:r>
              <a:rPr lang="ja" sz="1200">
                <a:latin typeface="Arial"/>
                <a:ea typeface="Arial"/>
                <a:cs typeface="Arial"/>
                <a:sym typeface="Arial"/>
              </a:rPr>
              <a:t>・意気込み</a:t>
            </a:r>
            <a:endParaRPr sz="1200">
              <a:latin typeface="Arial"/>
              <a:ea typeface="Arial"/>
              <a:cs typeface="Arial"/>
              <a:sym typeface="Arial"/>
            </a:endParaRPr>
          </a:p>
          <a:p>
            <a:pPr indent="0" lvl="0" marL="0" rtl="0" algn="l">
              <a:lnSpc>
                <a:spcPct val="115000"/>
              </a:lnSpc>
              <a:spcBef>
                <a:spcPts val="0"/>
              </a:spcBef>
              <a:spcAft>
                <a:spcPts val="0"/>
              </a:spcAft>
              <a:buSzPts val="1300"/>
              <a:buNone/>
            </a:pPr>
            <a:r>
              <a:rPr lang="ja" sz="1200">
                <a:latin typeface="Arial"/>
                <a:ea typeface="Arial"/>
                <a:cs typeface="Arial"/>
                <a:sym typeface="Arial"/>
              </a:rPr>
              <a:t>分からないこと</a:t>
            </a:r>
            <a:r>
              <a:rPr lang="ja" sz="1200">
                <a:latin typeface="Arial"/>
                <a:ea typeface="Arial"/>
                <a:cs typeface="Arial"/>
                <a:sym typeface="Arial"/>
              </a:rPr>
              <a:t>はネットで調べたり、</a:t>
            </a:r>
            <a:r>
              <a:rPr lang="ja" sz="1200">
                <a:latin typeface="Arial"/>
                <a:ea typeface="Arial"/>
                <a:cs typeface="Arial"/>
                <a:sym typeface="Arial"/>
              </a:rPr>
              <a:t>知らべてもわからなかった場合、</a:t>
            </a:r>
            <a:r>
              <a:rPr lang="ja" sz="1200">
                <a:latin typeface="Arial"/>
                <a:ea typeface="Arial"/>
                <a:cs typeface="Arial"/>
                <a:sym typeface="Arial"/>
              </a:rPr>
              <a:t>会社の</a:t>
            </a:r>
            <a:r>
              <a:rPr lang="ja" sz="1200">
                <a:latin typeface="Arial"/>
                <a:ea typeface="Arial"/>
                <a:cs typeface="Arial"/>
                <a:sym typeface="Arial"/>
              </a:rPr>
              <a:t>先輩方</a:t>
            </a:r>
            <a:r>
              <a:rPr lang="ja" sz="1200">
                <a:latin typeface="Arial"/>
                <a:ea typeface="Arial"/>
                <a:cs typeface="Arial"/>
                <a:sym typeface="Arial"/>
              </a:rPr>
              <a:t>に聞くなどして</a:t>
            </a:r>
            <a:r>
              <a:rPr lang="ja" sz="1200">
                <a:latin typeface="Arial"/>
                <a:ea typeface="Arial"/>
                <a:cs typeface="Arial"/>
                <a:sym typeface="Arial"/>
              </a:rPr>
              <a:t>与えられた役割を、尽力して</a:t>
            </a:r>
            <a:r>
              <a:rPr lang="ja" sz="1200">
                <a:latin typeface="Arial"/>
                <a:ea typeface="Arial"/>
                <a:cs typeface="Arial"/>
                <a:sym typeface="Arial"/>
              </a:rPr>
              <a:t>取り組み</a:t>
            </a:r>
            <a:r>
              <a:rPr lang="ja" sz="1200">
                <a:latin typeface="Arial"/>
                <a:ea typeface="Arial"/>
                <a:cs typeface="Arial"/>
                <a:sym typeface="Arial"/>
              </a:rPr>
              <a:t>たいと思います。</a:t>
            </a:r>
            <a:endParaRPr>
              <a:latin typeface="Arial"/>
              <a:ea typeface="Arial"/>
              <a:cs typeface="Arial"/>
              <a:sym typeface="Arial"/>
            </a:endParaRPr>
          </a:p>
        </p:txBody>
      </p:sp>
      <p:sp>
        <p:nvSpPr>
          <p:cNvPr id="322" name="Google Shape;322;p1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ja">
                <a:latin typeface="Nunito"/>
                <a:ea typeface="Nunito"/>
                <a:cs typeface="Nunito"/>
                <a:sym typeface="Nunito"/>
              </a:rPr>
              <a:t>‹#›</a:t>
            </a:fld>
            <a:endParaRPr>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12e776d3fe4_4_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solidFill>
                  <a:srgbClr val="37474F"/>
                </a:solidFill>
              </a:rPr>
              <a:t>中嶋 翔太(TL)</a:t>
            </a:r>
            <a:endParaRPr>
              <a:solidFill>
                <a:srgbClr val="37474F"/>
              </a:solidFill>
            </a:endParaRPr>
          </a:p>
        </p:txBody>
      </p:sp>
      <p:sp>
        <p:nvSpPr>
          <p:cNvPr id="328" name="Google Shape;328;g12e776d3fe4_4_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ja"/>
              <a:t>‹#›</a:t>
            </a:fld>
            <a:endParaRPr/>
          </a:p>
        </p:txBody>
      </p:sp>
      <p:sp>
        <p:nvSpPr>
          <p:cNvPr id="329" name="Google Shape;329;g12e776d3fe4_4_0"/>
          <p:cNvSpPr txBox="1"/>
          <p:nvPr>
            <p:ph idx="1" type="body"/>
          </p:nvPr>
        </p:nvSpPr>
        <p:spPr>
          <a:xfrm>
            <a:off x="311725" y="1401150"/>
            <a:ext cx="3999900" cy="355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b="1" lang="ja" sz="1800">
                <a:latin typeface="Arial"/>
                <a:ea typeface="Arial"/>
                <a:cs typeface="Arial"/>
                <a:sym typeface="Arial"/>
              </a:rPr>
              <a:t>個人目標と達成度</a:t>
            </a:r>
            <a:endParaRPr sz="1200">
              <a:latin typeface="Arial"/>
              <a:ea typeface="Arial"/>
              <a:cs typeface="Arial"/>
              <a:sym typeface="Arial"/>
            </a:endParaRPr>
          </a:p>
          <a:p>
            <a:pPr indent="0" lvl="0" marL="0" rtl="0" algn="l">
              <a:lnSpc>
                <a:spcPct val="100000"/>
              </a:lnSpc>
              <a:spcBef>
                <a:spcPts val="500"/>
              </a:spcBef>
              <a:spcAft>
                <a:spcPts val="0"/>
              </a:spcAft>
              <a:buSzPts val="1300"/>
              <a:buNone/>
            </a:pPr>
            <a:r>
              <a:rPr lang="ja" sz="1200">
                <a:latin typeface="Arial"/>
                <a:ea typeface="Arial"/>
                <a:cs typeface="Arial"/>
                <a:sym typeface="Arial"/>
              </a:rPr>
              <a:t>・目標</a:t>
            </a:r>
            <a:endParaRPr sz="1200">
              <a:latin typeface="Arial"/>
              <a:ea typeface="Arial"/>
              <a:cs typeface="Arial"/>
              <a:sym typeface="Arial"/>
            </a:endParaRPr>
          </a:p>
          <a:p>
            <a:pPr indent="0" lvl="0" marL="0" rtl="0" algn="l">
              <a:lnSpc>
                <a:spcPct val="100000"/>
              </a:lnSpc>
              <a:spcBef>
                <a:spcPts val="500"/>
              </a:spcBef>
              <a:spcAft>
                <a:spcPts val="0"/>
              </a:spcAft>
              <a:buSzPts val="1300"/>
              <a:buNone/>
            </a:pPr>
            <a:r>
              <a:rPr lang="ja" sz="1200">
                <a:latin typeface="Arial"/>
                <a:ea typeface="Arial"/>
                <a:cs typeface="Arial"/>
                <a:sym typeface="Arial"/>
              </a:rPr>
              <a:t>今までの経験を活かし、テクニカルリーダーとして役割をはたす。また、チーム内のデバッグを率先して行う。</a:t>
            </a:r>
            <a:endParaRPr sz="1200">
              <a:latin typeface="Arial"/>
              <a:ea typeface="Arial"/>
              <a:cs typeface="Arial"/>
              <a:sym typeface="Arial"/>
            </a:endParaRPr>
          </a:p>
          <a:p>
            <a:pPr indent="0" lvl="0" marL="0" rtl="0" algn="l">
              <a:lnSpc>
                <a:spcPct val="100000"/>
              </a:lnSpc>
              <a:spcBef>
                <a:spcPts val="500"/>
              </a:spcBef>
              <a:spcAft>
                <a:spcPts val="0"/>
              </a:spcAft>
              <a:buSzPts val="1300"/>
              <a:buNone/>
            </a:pPr>
            <a:r>
              <a:rPr lang="ja" sz="1200">
                <a:latin typeface="Arial"/>
                <a:ea typeface="Arial"/>
                <a:cs typeface="Arial"/>
                <a:sym typeface="Arial"/>
              </a:rPr>
              <a:t>・達成度：90％</a:t>
            </a:r>
            <a:endParaRPr sz="1200">
              <a:latin typeface="Arial"/>
              <a:ea typeface="Arial"/>
              <a:cs typeface="Arial"/>
              <a:sym typeface="Arial"/>
            </a:endParaRPr>
          </a:p>
          <a:p>
            <a:pPr indent="0" lvl="0" marL="0" rtl="0" algn="l">
              <a:lnSpc>
                <a:spcPct val="100000"/>
              </a:lnSpc>
              <a:spcBef>
                <a:spcPts val="500"/>
              </a:spcBef>
              <a:spcAft>
                <a:spcPts val="0"/>
              </a:spcAft>
              <a:buSzPts val="1300"/>
              <a:buNone/>
            </a:pPr>
            <a:r>
              <a:rPr lang="ja" sz="1200">
                <a:latin typeface="Arial"/>
                <a:ea typeface="Arial"/>
                <a:cs typeface="Arial"/>
                <a:sym typeface="Arial"/>
              </a:rPr>
              <a:t>・</a:t>
            </a:r>
            <a:r>
              <a:rPr lang="ja" sz="1200">
                <a:latin typeface="Arial"/>
                <a:ea typeface="Arial"/>
                <a:cs typeface="Arial"/>
                <a:sym typeface="Arial"/>
              </a:rPr>
              <a:t>理由</a:t>
            </a:r>
            <a:endParaRPr sz="1200">
              <a:latin typeface="Arial"/>
              <a:ea typeface="Arial"/>
              <a:cs typeface="Arial"/>
              <a:sym typeface="Arial"/>
            </a:endParaRPr>
          </a:p>
          <a:p>
            <a:pPr indent="0" lvl="0" marL="0" rtl="0" algn="l">
              <a:lnSpc>
                <a:spcPct val="100000"/>
              </a:lnSpc>
              <a:spcBef>
                <a:spcPts val="500"/>
              </a:spcBef>
              <a:spcAft>
                <a:spcPts val="0"/>
              </a:spcAft>
              <a:buSzPts val="1300"/>
              <a:buNone/>
            </a:pPr>
            <a:r>
              <a:rPr lang="ja" sz="1200">
                <a:latin typeface="Arial"/>
                <a:ea typeface="Arial"/>
                <a:cs typeface="Arial"/>
                <a:sym typeface="Arial"/>
              </a:rPr>
              <a:t>  </a:t>
            </a:r>
            <a:r>
              <a:rPr lang="ja" sz="1200">
                <a:latin typeface="Arial"/>
                <a:ea typeface="Arial"/>
                <a:cs typeface="Arial"/>
                <a:sym typeface="Arial"/>
              </a:rPr>
              <a:t>個々でコードを作成し実行する際に、講師に頼らず自      分の経験を活かしてデバッグをすることができたため。</a:t>
            </a:r>
            <a:endParaRPr sz="1200">
              <a:latin typeface="Arial"/>
              <a:ea typeface="Arial"/>
              <a:cs typeface="Arial"/>
              <a:sym typeface="Arial"/>
            </a:endParaRPr>
          </a:p>
          <a:p>
            <a:pPr indent="0" lvl="0" marL="0" rtl="0" algn="l">
              <a:lnSpc>
                <a:spcPct val="100000"/>
              </a:lnSpc>
              <a:spcBef>
                <a:spcPts val="500"/>
              </a:spcBef>
              <a:spcAft>
                <a:spcPts val="0"/>
              </a:spcAft>
              <a:buSzPts val="1300"/>
              <a:buNone/>
            </a:pPr>
            <a:r>
              <a:rPr lang="ja" sz="1200">
                <a:latin typeface="Arial"/>
                <a:ea typeface="Arial"/>
                <a:cs typeface="Arial"/>
                <a:sym typeface="Arial"/>
              </a:rPr>
              <a:t>・反省点</a:t>
            </a:r>
            <a:endParaRPr sz="1200">
              <a:latin typeface="Arial"/>
              <a:ea typeface="Arial"/>
              <a:cs typeface="Arial"/>
              <a:sym typeface="Arial"/>
            </a:endParaRPr>
          </a:p>
          <a:p>
            <a:pPr indent="0" lvl="0" marL="0" rtl="0" algn="l">
              <a:lnSpc>
                <a:spcPct val="100000"/>
              </a:lnSpc>
              <a:spcBef>
                <a:spcPts val="500"/>
              </a:spcBef>
              <a:spcAft>
                <a:spcPts val="0"/>
              </a:spcAft>
              <a:buSzPts val="1300"/>
              <a:buNone/>
            </a:pPr>
            <a:r>
              <a:rPr lang="ja" sz="1200">
                <a:latin typeface="Arial"/>
                <a:ea typeface="Arial"/>
                <a:cs typeface="Arial"/>
                <a:sym typeface="Arial"/>
              </a:rPr>
              <a:t>設計書で記述ミスや相違が生じ、コードの結合する際にデバッグが困難になったため今後設計書を作成する際には誤りの内容に作成したいです。</a:t>
            </a:r>
            <a:endParaRPr sz="1200">
              <a:latin typeface="Arial"/>
              <a:ea typeface="Arial"/>
              <a:cs typeface="Arial"/>
              <a:sym typeface="Arial"/>
            </a:endParaRPr>
          </a:p>
          <a:p>
            <a:pPr indent="0" lvl="0" marL="0" rtl="0" algn="l">
              <a:lnSpc>
                <a:spcPct val="115000"/>
              </a:lnSpc>
              <a:spcBef>
                <a:spcPts val="1600"/>
              </a:spcBef>
              <a:spcAft>
                <a:spcPts val="1600"/>
              </a:spcAft>
              <a:buSzPts val="1300"/>
              <a:buNone/>
            </a:pPr>
            <a:r>
              <a:t/>
            </a:r>
            <a:endParaRPr/>
          </a:p>
        </p:txBody>
      </p:sp>
      <p:sp>
        <p:nvSpPr>
          <p:cNvPr id="330" name="Google Shape;330;g12e776d3fe4_4_0"/>
          <p:cNvSpPr txBox="1"/>
          <p:nvPr>
            <p:ph idx="2" type="body"/>
          </p:nvPr>
        </p:nvSpPr>
        <p:spPr>
          <a:xfrm>
            <a:off x="4311625" y="1401150"/>
            <a:ext cx="4158600" cy="307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b="1" lang="ja" sz="1800">
                <a:solidFill>
                  <a:srgbClr val="000000"/>
                </a:solidFill>
                <a:latin typeface="Merriweather"/>
                <a:ea typeface="Merriweather"/>
                <a:cs typeface="Merriweather"/>
                <a:sym typeface="Merriweather"/>
              </a:rPr>
              <a:t>学んだ点と配属に向けての意気込み</a:t>
            </a:r>
            <a:endParaRPr b="1" sz="18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b="1" sz="700">
              <a:latin typeface="Arial"/>
              <a:ea typeface="Arial"/>
              <a:cs typeface="Arial"/>
              <a:sym typeface="Arial"/>
            </a:endParaRPr>
          </a:p>
          <a:p>
            <a:pPr indent="0" lvl="0" marL="0" rtl="0" algn="l">
              <a:lnSpc>
                <a:spcPct val="115000"/>
              </a:lnSpc>
              <a:spcBef>
                <a:spcPts val="0"/>
              </a:spcBef>
              <a:spcAft>
                <a:spcPts val="0"/>
              </a:spcAft>
              <a:buSzPts val="1300"/>
              <a:buNone/>
            </a:pPr>
            <a:r>
              <a:rPr lang="ja" sz="1200">
                <a:latin typeface="Arial"/>
                <a:ea typeface="Arial"/>
                <a:cs typeface="Arial"/>
                <a:sym typeface="Arial"/>
              </a:rPr>
              <a:t>・学んだ点</a:t>
            </a:r>
            <a:endParaRPr sz="1200">
              <a:latin typeface="Arial"/>
              <a:ea typeface="Arial"/>
              <a:cs typeface="Arial"/>
              <a:sym typeface="Arial"/>
            </a:endParaRPr>
          </a:p>
          <a:p>
            <a:pPr indent="0" lvl="0" marL="0" rtl="0" algn="l">
              <a:lnSpc>
                <a:spcPct val="115000"/>
              </a:lnSpc>
              <a:spcBef>
                <a:spcPts val="0"/>
              </a:spcBef>
              <a:spcAft>
                <a:spcPts val="0"/>
              </a:spcAft>
              <a:buSzPts val="1300"/>
              <a:buNone/>
            </a:pPr>
            <a:r>
              <a:rPr lang="ja" sz="1200">
                <a:latin typeface="Arial"/>
                <a:ea typeface="Arial"/>
                <a:cs typeface="Arial"/>
                <a:sym typeface="Arial"/>
              </a:rPr>
              <a:t>　</a:t>
            </a:r>
            <a:r>
              <a:rPr lang="ja" sz="1200">
                <a:latin typeface="Arial"/>
                <a:ea typeface="Arial"/>
                <a:cs typeface="Arial"/>
                <a:sym typeface="Arial"/>
              </a:rPr>
              <a:t>コミュニケーションをとる</a:t>
            </a:r>
            <a:endParaRPr sz="1200">
              <a:latin typeface="Arial"/>
              <a:ea typeface="Arial"/>
              <a:cs typeface="Arial"/>
              <a:sym typeface="Arial"/>
            </a:endParaRPr>
          </a:p>
          <a:p>
            <a:pPr indent="0" lvl="0" marL="0" rtl="0" algn="l">
              <a:lnSpc>
                <a:spcPct val="115000"/>
              </a:lnSpc>
              <a:spcBef>
                <a:spcPts val="0"/>
              </a:spcBef>
              <a:spcAft>
                <a:spcPts val="0"/>
              </a:spcAft>
              <a:buSzPts val="1300"/>
              <a:buNone/>
            </a:pPr>
            <a:r>
              <a:rPr lang="ja" sz="1200">
                <a:latin typeface="Arial"/>
                <a:ea typeface="Arial"/>
                <a:cs typeface="Arial"/>
                <a:sym typeface="Arial"/>
              </a:rPr>
              <a:t>　</a:t>
            </a:r>
            <a:r>
              <a:rPr lang="ja" sz="1200">
                <a:latin typeface="Arial"/>
                <a:ea typeface="Arial"/>
                <a:cs typeface="Arial"/>
                <a:sym typeface="Arial"/>
              </a:rPr>
              <a:t>設計書を正確な物に仕上げる大切さ</a:t>
            </a:r>
            <a:endParaRPr sz="1200">
              <a:latin typeface="Arial"/>
              <a:ea typeface="Arial"/>
              <a:cs typeface="Arial"/>
              <a:sym typeface="Arial"/>
            </a:endParaRPr>
          </a:p>
          <a:p>
            <a:pPr indent="0" lvl="0" marL="0" rtl="0" algn="l">
              <a:lnSpc>
                <a:spcPct val="115000"/>
              </a:lnSpc>
              <a:spcBef>
                <a:spcPts val="0"/>
              </a:spcBef>
              <a:spcAft>
                <a:spcPts val="0"/>
              </a:spcAft>
              <a:buSzPts val="1300"/>
              <a:buNone/>
            </a:pPr>
            <a:r>
              <a:rPr lang="ja" sz="1200">
                <a:latin typeface="Arial"/>
                <a:ea typeface="Arial"/>
                <a:cs typeface="Arial"/>
                <a:sym typeface="Arial"/>
              </a:rPr>
              <a:t>　休息をきちんととる</a:t>
            </a:r>
            <a:endParaRPr sz="1200">
              <a:latin typeface="Arial"/>
              <a:ea typeface="Arial"/>
              <a:cs typeface="Arial"/>
              <a:sym typeface="Arial"/>
            </a:endParaRPr>
          </a:p>
          <a:p>
            <a:pPr indent="0" lvl="0" marL="0" rtl="0" algn="l">
              <a:lnSpc>
                <a:spcPct val="115000"/>
              </a:lnSpc>
              <a:spcBef>
                <a:spcPts val="0"/>
              </a:spcBef>
              <a:spcAft>
                <a:spcPts val="0"/>
              </a:spcAft>
              <a:buSzPts val="1300"/>
              <a:buNone/>
            </a:pPr>
            <a:r>
              <a:t/>
            </a:r>
            <a:endParaRPr sz="700">
              <a:latin typeface="Arial"/>
              <a:ea typeface="Arial"/>
              <a:cs typeface="Arial"/>
              <a:sym typeface="Arial"/>
            </a:endParaRPr>
          </a:p>
          <a:p>
            <a:pPr indent="0" lvl="0" marL="0" rtl="0" algn="l">
              <a:lnSpc>
                <a:spcPct val="115000"/>
              </a:lnSpc>
              <a:spcBef>
                <a:spcPts val="0"/>
              </a:spcBef>
              <a:spcAft>
                <a:spcPts val="0"/>
              </a:spcAft>
              <a:buSzPts val="1300"/>
              <a:buNone/>
            </a:pPr>
            <a:r>
              <a:rPr lang="ja" sz="1200">
                <a:latin typeface="Arial"/>
                <a:ea typeface="Arial"/>
                <a:cs typeface="Arial"/>
                <a:sym typeface="Arial"/>
              </a:rPr>
              <a:t>・意気込み</a:t>
            </a:r>
            <a:endParaRPr sz="1200">
              <a:latin typeface="Arial"/>
              <a:ea typeface="Arial"/>
              <a:cs typeface="Arial"/>
              <a:sym typeface="Arial"/>
            </a:endParaRPr>
          </a:p>
          <a:p>
            <a:pPr indent="0" lvl="0" marL="0" rtl="0" algn="l">
              <a:lnSpc>
                <a:spcPct val="115000"/>
              </a:lnSpc>
              <a:spcBef>
                <a:spcPts val="0"/>
              </a:spcBef>
              <a:spcAft>
                <a:spcPts val="0"/>
              </a:spcAft>
              <a:buSzPts val="1300"/>
              <a:buNone/>
            </a:pPr>
            <a:r>
              <a:rPr lang="ja" sz="1200">
                <a:latin typeface="Arial"/>
                <a:ea typeface="Arial"/>
                <a:cs typeface="Arial"/>
                <a:sym typeface="Arial"/>
              </a:rPr>
              <a:t> 　</a:t>
            </a:r>
            <a:r>
              <a:rPr lang="ja" sz="1200">
                <a:latin typeface="Arial"/>
                <a:ea typeface="Arial"/>
                <a:cs typeface="Arial"/>
                <a:sym typeface="Arial"/>
              </a:rPr>
              <a:t>きちんとコミュニケーションをとり、自分で考えても　わからない場合具体的に何がわからないのかを明確にし　相談をし、解決するようにしたいです。また、集中しす　ぎてしまうと休息を取らずに作業してしまうため、休息　を取りメリハリをつけて作業に取り組みたいと思いま　　す。</a:t>
            </a:r>
            <a:endParaRPr sz="1200">
              <a:latin typeface="Arial"/>
              <a:ea typeface="Arial"/>
              <a:cs typeface="Arial"/>
              <a:sym typeface="Arial"/>
            </a:endParaRPr>
          </a:p>
          <a:p>
            <a:pPr indent="0" lvl="0" marL="0" rtl="0" algn="l">
              <a:lnSpc>
                <a:spcPct val="115000"/>
              </a:lnSpc>
              <a:spcBef>
                <a:spcPts val="0"/>
              </a:spcBef>
              <a:spcAft>
                <a:spcPts val="0"/>
              </a:spcAft>
              <a:buSzPts val="1300"/>
              <a:buNone/>
            </a:pPr>
            <a:r>
              <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
          <p:cNvSpPr txBox="1"/>
          <p:nvPr>
            <p:ph idx="1" type="body"/>
          </p:nvPr>
        </p:nvSpPr>
        <p:spPr>
          <a:xfrm>
            <a:off x="885025" y="1347750"/>
            <a:ext cx="7505700" cy="3117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Font typeface="Arial"/>
              <a:buAutoNum type="arabicPeriod"/>
            </a:pPr>
            <a:r>
              <a:rPr lang="ja" sz="2400">
                <a:latin typeface="Arial"/>
                <a:ea typeface="Arial"/>
                <a:cs typeface="Arial"/>
                <a:sym typeface="Arial"/>
              </a:rPr>
              <a:t>チーム目標と達成度</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AutoNum type="arabicPeriod"/>
            </a:pPr>
            <a:r>
              <a:rPr lang="ja" sz="2400">
                <a:latin typeface="Arial"/>
                <a:ea typeface="Arial"/>
                <a:cs typeface="Arial"/>
                <a:sym typeface="Arial"/>
              </a:rPr>
              <a:t>要件定義</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AutoNum type="arabicPeriod"/>
            </a:pPr>
            <a:r>
              <a:rPr lang="ja" sz="2400">
                <a:latin typeface="Arial"/>
                <a:ea typeface="Arial"/>
                <a:cs typeface="Arial"/>
                <a:sym typeface="Arial"/>
              </a:rPr>
              <a:t>作成物概要</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AutoNum type="arabicPeriod"/>
            </a:pPr>
            <a:r>
              <a:rPr lang="ja" sz="2400">
                <a:latin typeface="Arial"/>
                <a:ea typeface="Arial"/>
                <a:cs typeface="Arial"/>
                <a:sym typeface="Arial"/>
              </a:rPr>
              <a:t>デモ</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AutoNum type="arabicPeriod"/>
            </a:pPr>
            <a:r>
              <a:rPr lang="ja" sz="2400">
                <a:latin typeface="Arial"/>
                <a:ea typeface="Arial"/>
                <a:cs typeface="Arial"/>
                <a:sym typeface="Arial"/>
              </a:rPr>
              <a:t>工夫した点</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AutoNum type="arabicPeriod"/>
            </a:pPr>
            <a:r>
              <a:rPr lang="ja" sz="2400">
                <a:latin typeface="Arial"/>
                <a:ea typeface="Arial"/>
                <a:cs typeface="Arial"/>
                <a:sym typeface="Arial"/>
              </a:rPr>
              <a:t>苦労した点</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AutoNum type="arabicPeriod"/>
            </a:pPr>
            <a:r>
              <a:rPr lang="ja" sz="2400">
                <a:latin typeface="Arial"/>
                <a:ea typeface="Arial"/>
                <a:cs typeface="Arial"/>
                <a:sym typeface="Arial"/>
              </a:rPr>
              <a:t>今後の課題</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AutoNum type="arabicPeriod"/>
            </a:pPr>
            <a:r>
              <a:rPr lang="ja" sz="2400">
                <a:latin typeface="Arial"/>
                <a:ea typeface="Arial"/>
                <a:cs typeface="Arial"/>
                <a:sym typeface="Arial"/>
              </a:rPr>
              <a:t>個人の振り返り</a:t>
            </a:r>
            <a:endParaRPr sz="2400">
              <a:latin typeface="Arial"/>
              <a:ea typeface="Arial"/>
              <a:cs typeface="Arial"/>
              <a:sym typeface="Arial"/>
            </a:endParaRPr>
          </a:p>
          <a:p>
            <a:pPr indent="0" lvl="0" marL="457200" rtl="0" algn="l">
              <a:lnSpc>
                <a:spcPct val="115000"/>
              </a:lnSpc>
              <a:spcBef>
                <a:spcPts val="1600"/>
              </a:spcBef>
              <a:spcAft>
                <a:spcPts val="1600"/>
              </a:spcAft>
              <a:buSzPts val="1300"/>
              <a:buNone/>
            </a:pPr>
            <a:r>
              <a:t/>
            </a:r>
            <a:endParaRPr sz="2400">
              <a:latin typeface="Arial"/>
              <a:ea typeface="Arial"/>
              <a:cs typeface="Arial"/>
              <a:sym typeface="Arial"/>
            </a:endParaRPr>
          </a:p>
        </p:txBody>
      </p:sp>
      <p:sp>
        <p:nvSpPr>
          <p:cNvPr id="136" name="Google Shape;136;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ja">
                <a:latin typeface="Nunito"/>
                <a:ea typeface="Nunito"/>
                <a:cs typeface="Nunito"/>
                <a:sym typeface="Nunito"/>
              </a:rPr>
              <a:t>‹#›</a:t>
            </a:fld>
            <a:endParaRPr>
              <a:latin typeface="Nunito"/>
              <a:ea typeface="Nunito"/>
              <a:cs typeface="Nunito"/>
              <a:sym typeface="Nunito"/>
            </a:endParaRPr>
          </a:p>
        </p:txBody>
      </p:sp>
      <p:sp>
        <p:nvSpPr>
          <p:cNvPr id="137" name="Google Shape;137;p2"/>
          <p:cNvSpPr txBox="1"/>
          <p:nvPr>
            <p:ph type="title"/>
          </p:nvPr>
        </p:nvSpPr>
        <p:spPr>
          <a:xfrm>
            <a:off x="385450" y="3138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ja">
                <a:latin typeface="Meiryo"/>
                <a:ea typeface="Meiryo"/>
                <a:cs typeface="Meiryo"/>
                <a:sym typeface="Meiryo"/>
              </a:rPr>
              <a:t>目次</a:t>
            </a:r>
            <a:endParaRPr b="1">
              <a:latin typeface="Meiryo"/>
              <a:ea typeface="Meiryo"/>
              <a:cs typeface="Meiryo"/>
              <a:sym typeface="Meiry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ja">
                <a:solidFill>
                  <a:schemeClr val="dk2"/>
                </a:solidFill>
                <a:latin typeface="Arial"/>
                <a:ea typeface="Arial"/>
                <a:cs typeface="Arial"/>
                <a:sym typeface="Arial"/>
              </a:rPr>
              <a:t>上原 明日香</a:t>
            </a:r>
            <a:r>
              <a:rPr lang="ja">
                <a:solidFill>
                  <a:schemeClr val="dk2"/>
                </a:solidFill>
                <a:latin typeface="Arial"/>
                <a:ea typeface="Arial"/>
                <a:cs typeface="Arial"/>
                <a:sym typeface="Arial"/>
              </a:rPr>
              <a:t>（TestL）</a:t>
            </a:r>
            <a:endParaRPr>
              <a:solidFill>
                <a:schemeClr val="dk2"/>
              </a:solidFill>
              <a:latin typeface="Arial"/>
              <a:ea typeface="Arial"/>
              <a:cs typeface="Arial"/>
              <a:sym typeface="Arial"/>
            </a:endParaRPr>
          </a:p>
        </p:txBody>
      </p:sp>
      <p:sp>
        <p:nvSpPr>
          <p:cNvPr id="336" name="Google Shape;336;p18"/>
          <p:cNvSpPr txBox="1"/>
          <p:nvPr>
            <p:ph idx="1" type="body"/>
          </p:nvPr>
        </p:nvSpPr>
        <p:spPr>
          <a:xfrm>
            <a:off x="311725" y="1401150"/>
            <a:ext cx="3999900" cy="355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b="1" lang="ja" sz="1800">
                <a:latin typeface="Arial"/>
                <a:ea typeface="Arial"/>
                <a:cs typeface="Arial"/>
                <a:sym typeface="Arial"/>
              </a:rPr>
              <a:t>個人目標と達成度</a:t>
            </a:r>
            <a:endParaRPr sz="1200">
              <a:latin typeface="Arial"/>
              <a:ea typeface="Arial"/>
              <a:cs typeface="Arial"/>
              <a:sym typeface="Arial"/>
            </a:endParaRPr>
          </a:p>
          <a:p>
            <a:pPr indent="0" lvl="0" marL="0" rtl="0" algn="l">
              <a:lnSpc>
                <a:spcPct val="100000"/>
              </a:lnSpc>
              <a:spcBef>
                <a:spcPts val="1600"/>
              </a:spcBef>
              <a:spcAft>
                <a:spcPts val="0"/>
              </a:spcAft>
              <a:buSzPts val="1300"/>
              <a:buNone/>
            </a:pPr>
            <a:r>
              <a:rPr lang="ja" sz="1200">
                <a:latin typeface="Arial"/>
                <a:ea typeface="Arial"/>
                <a:cs typeface="Arial"/>
                <a:sym typeface="Arial"/>
              </a:rPr>
              <a:t>・目標</a:t>
            </a:r>
            <a:endParaRPr sz="1200">
              <a:latin typeface="Arial"/>
              <a:ea typeface="Arial"/>
              <a:cs typeface="Arial"/>
              <a:sym typeface="Arial"/>
            </a:endParaRPr>
          </a:p>
          <a:p>
            <a:pPr indent="0" lvl="0" marL="0" rtl="0" algn="l">
              <a:lnSpc>
                <a:spcPct val="100000"/>
              </a:lnSpc>
              <a:spcBef>
                <a:spcPts val="1600"/>
              </a:spcBef>
              <a:spcAft>
                <a:spcPts val="0"/>
              </a:spcAft>
              <a:buSzPts val="1300"/>
              <a:buNone/>
            </a:pPr>
            <a:r>
              <a:rPr lang="ja" sz="1200">
                <a:latin typeface="Arial"/>
                <a:ea typeface="Arial"/>
                <a:cs typeface="Arial"/>
                <a:sym typeface="Arial"/>
              </a:rPr>
              <a:t>分からないことを放置せずに人に頼ること</a:t>
            </a:r>
            <a:endParaRPr sz="1200">
              <a:latin typeface="Arial"/>
              <a:ea typeface="Arial"/>
              <a:cs typeface="Arial"/>
              <a:sym typeface="Arial"/>
            </a:endParaRPr>
          </a:p>
          <a:p>
            <a:pPr indent="0" lvl="0" marL="0" rtl="0" algn="l">
              <a:lnSpc>
                <a:spcPct val="100000"/>
              </a:lnSpc>
              <a:spcBef>
                <a:spcPts val="1600"/>
              </a:spcBef>
              <a:spcAft>
                <a:spcPts val="0"/>
              </a:spcAft>
              <a:buSzPts val="1300"/>
              <a:buNone/>
            </a:pPr>
            <a:r>
              <a:rPr lang="ja" sz="1200">
                <a:latin typeface="Arial"/>
                <a:ea typeface="Arial"/>
                <a:cs typeface="Arial"/>
                <a:sym typeface="Arial"/>
              </a:rPr>
              <a:t>・達成度：80％</a:t>
            </a:r>
            <a:endParaRPr sz="1200">
              <a:latin typeface="Arial"/>
              <a:ea typeface="Arial"/>
              <a:cs typeface="Arial"/>
              <a:sym typeface="Arial"/>
            </a:endParaRPr>
          </a:p>
          <a:p>
            <a:pPr indent="0" lvl="0" marL="0" rtl="0" algn="l">
              <a:lnSpc>
                <a:spcPct val="100000"/>
              </a:lnSpc>
              <a:spcBef>
                <a:spcPts val="1600"/>
              </a:spcBef>
              <a:spcAft>
                <a:spcPts val="0"/>
              </a:spcAft>
              <a:buSzPts val="1300"/>
              <a:buNone/>
            </a:pPr>
            <a:r>
              <a:rPr lang="ja" sz="1200">
                <a:latin typeface="Arial"/>
                <a:ea typeface="Arial"/>
                <a:cs typeface="Arial"/>
                <a:sym typeface="Arial"/>
              </a:rPr>
              <a:t>・理由</a:t>
            </a:r>
            <a:endParaRPr sz="1200">
              <a:latin typeface="Arial"/>
              <a:ea typeface="Arial"/>
              <a:cs typeface="Arial"/>
              <a:sym typeface="Arial"/>
            </a:endParaRPr>
          </a:p>
          <a:p>
            <a:pPr indent="0" lvl="0" marL="0" rtl="0" algn="l">
              <a:lnSpc>
                <a:spcPct val="100000"/>
              </a:lnSpc>
              <a:spcBef>
                <a:spcPts val="1600"/>
              </a:spcBef>
              <a:spcAft>
                <a:spcPts val="0"/>
              </a:spcAft>
              <a:buSzPts val="1300"/>
              <a:buNone/>
            </a:pPr>
            <a:r>
              <a:rPr lang="ja" sz="1200">
                <a:latin typeface="Arial"/>
                <a:ea typeface="Arial"/>
                <a:cs typeface="Arial"/>
                <a:sym typeface="Arial"/>
              </a:rPr>
              <a:t>分からないことがあった時、先生やメンバーに聞く、 もしくは自分で調べることができたからです。</a:t>
            </a:r>
            <a:endParaRPr sz="1200">
              <a:latin typeface="Arial"/>
              <a:ea typeface="Arial"/>
              <a:cs typeface="Arial"/>
              <a:sym typeface="Arial"/>
            </a:endParaRPr>
          </a:p>
          <a:p>
            <a:pPr indent="0" lvl="0" marL="0" rtl="0" algn="l">
              <a:lnSpc>
                <a:spcPct val="100000"/>
              </a:lnSpc>
              <a:spcBef>
                <a:spcPts val="1600"/>
              </a:spcBef>
              <a:spcAft>
                <a:spcPts val="0"/>
              </a:spcAft>
              <a:buSzPts val="1300"/>
              <a:buNone/>
            </a:pPr>
            <a:r>
              <a:rPr lang="ja" sz="1200">
                <a:latin typeface="Arial"/>
                <a:ea typeface="Arial"/>
                <a:cs typeface="Arial"/>
                <a:sym typeface="Arial"/>
              </a:rPr>
              <a:t>・反省点</a:t>
            </a:r>
            <a:endParaRPr sz="1200">
              <a:latin typeface="Arial"/>
              <a:ea typeface="Arial"/>
              <a:cs typeface="Arial"/>
              <a:sym typeface="Arial"/>
            </a:endParaRPr>
          </a:p>
          <a:p>
            <a:pPr indent="0" lvl="0" marL="0" rtl="0" algn="l">
              <a:lnSpc>
                <a:spcPct val="100000"/>
              </a:lnSpc>
              <a:spcBef>
                <a:spcPts val="1600"/>
              </a:spcBef>
              <a:spcAft>
                <a:spcPts val="0"/>
              </a:spcAft>
              <a:buSzPts val="1300"/>
              <a:buNone/>
            </a:pPr>
            <a:r>
              <a:rPr lang="ja" sz="1200">
                <a:latin typeface="Arial"/>
                <a:ea typeface="Arial"/>
                <a:cs typeface="Arial"/>
                <a:sym typeface="Arial"/>
              </a:rPr>
              <a:t>自分で考えてから聞くようにしていましたが、今後もう少し自分で考える時間を増やしたいです。</a:t>
            </a:r>
            <a:endParaRPr sz="1200">
              <a:latin typeface="Arial"/>
              <a:ea typeface="Arial"/>
              <a:cs typeface="Arial"/>
              <a:sym typeface="Arial"/>
            </a:endParaRPr>
          </a:p>
          <a:p>
            <a:pPr indent="0" lvl="0" marL="0" rtl="0" algn="l">
              <a:lnSpc>
                <a:spcPct val="115000"/>
              </a:lnSpc>
              <a:spcBef>
                <a:spcPts val="1600"/>
              </a:spcBef>
              <a:spcAft>
                <a:spcPts val="1600"/>
              </a:spcAft>
              <a:buSzPts val="1300"/>
              <a:buNone/>
            </a:pPr>
            <a:r>
              <a:t/>
            </a:r>
            <a:endParaRPr/>
          </a:p>
        </p:txBody>
      </p:sp>
      <p:sp>
        <p:nvSpPr>
          <p:cNvPr id="337" name="Google Shape;337;p18"/>
          <p:cNvSpPr txBox="1"/>
          <p:nvPr>
            <p:ph idx="2" type="body"/>
          </p:nvPr>
        </p:nvSpPr>
        <p:spPr>
          <a:xfrm>
            <a:off x="4832425" y="1401150"/>
            <a:ext cx="3999900" cy="307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ja" sz="1800">
                <a:latin typeface="Arial"/>
                <a:ea typeface="Arial"/>
                <a:cs typeface="Arial"/>
                <a:sym typeface="Arial"/>
              </a:rPr>
              <a:t>学んだ点と配属に向けての意気込み</a:t>
            </a:r>
            <a:endParaRPr b="1" sz="1800">
              <a:latin typeface="Arial"/>
              <a:ea typeface="Arial"/>
              <a:cs typeface="Arial"/>
              <a:sym typeface="Arial"/>
            </a:endParaRPr>
          </a:p>
          <a:p>
            <a:pPr indent="0" lvl="0" marL="0" rtl="0" algn="l">
              <a:lnSpc>
                <a:spcPct val="115000"/>
              </a:lnSpc>
              <a:spcBef>
                <a:spcPts val="1600"/>
              </a:spcBef>
              <a:spcAft>
                <a:spcPts val="0"/>
              </a:spcAft>
              <a:buSzPts val="1300"/>
              <a:buNone/>
            </a:pPr>
            <a:r>
              <a:rPr lang="ja" sz="1200">
                <a:latin typeface="Arial"/>
                <a:ea typeface="Arial"/>
                <a:cs typeface="Arial"/>
                <a:sym typeface="Arial"/>
              </a:rPr>
              <a:t>・学んだ点</a:t>
            </a:r>
            <a:endParaRPr sz="1200">
              <a:latin typeface="Arial"/>
              <a:ea typeface="Arial"/>
              <a:cs typeface="Arial"/>
              <a:sym typeface="Arial"/>
            </a:endParaRPr>
          </a:p>
          <a:p>
            <a:pPr indent="0" lvl="0" marL="0" rtl="0" algn="l">
              <a:lnSpc>
                <a:spcPct val="115000"/>
              </a:lnSpc>
              <a:spcBef>
                <a:spcPts val="1600"/>
              </a:spcBef>
              <a:spcAft>
                <a:spcPts val="0"/>
              </a:spcAft>
              <a:buSzPts val="1300"/>
              <a:buNone/>
            </a:pPr>
            <a:r>
              <a:rPr lang="ja" sz="1200">
                <a:latin typeface="Arial"/>
                <a:ea typeface="Arial"/>
                <a:cs typeface="Arial"/>
                <a:sym typeface="Arial"/>
              </a:rPr>
              <a:t>分からないことをいつまでも悩むより人に聞いたほうが早く解決する、ということです。また、不安があれば分かる人に確認しながら作業することの大切さを学びました。</a:t>
            </a:r>
            <a:endParaRPr sz="1200">
              <a:latin typeface="Arial"/>
              <a:ea typeface="Arial"/>
              <a:cs typeface="Arial"/>
              <a:sym typeface="Arial"/>
            </a:endParaRPr>
          </a:p>
          <a:p>
            <a:pPr indent="0" lvl="0" marL="0" rtl="0" algn="l">
              <a:lnSpc>
                <a:spcPct val="115000"/>
              </a:lnSpc>
              <a:spcBef>
                <a:spcPts val="1600"/>
              </a:spcBef>
              <a:spcAft>
                <a:spcPts val="0"/>
              </a:spcAft>
              <a:buSzPts val="1300"/>
              <a:buNone/>
            </a:pPr>
            <a:r>
              <a:rPr lang="ja" sz="1200">
                <a:latin typeface="Arial"/>
                <a:ea typeface="Arial"/>
                <a:cs typeface="Arial"/>
                <a:sym typeface="Arial"/>
              </a:rPr>
              <a:t>・意気込み</a:t>
            </a:r>
            <a:endParaRPr sz="1200">
              <a:latin typeface="Arial"/>
              <a:ea typeface="Arial"/>
              <a:cs typeface="Arial"/>
              <a:sym typeface="Arial"/>
            </a:endParaRPr>
          </a:p>
          <a:p>
            <a:pPr indent="0" lvl="0" marL="0" rtl="0" algn="l">
              <a:lnSpc>
                <a:spcPct val="115000"/>
              </a:lnSpc>
              <a:spcBef>
                <a:spcPts val="1600"/>
              </a:spcBef>
              <a:spcAft>
                <a:spcPts val="1600"/>
              </a:spcAft>
              <a:buSzPts val="1300"/>
              <a:buNone/>
            </a:pPr>
            <a:r>
              <a:rPr lang="ja"/>
              <a:t>配属先では、聞くタイミングに気をつけながら考えすぎずに人様に適度に頼るようにします。</a:t>
            </a:r>
            <a:endParaRPr/>
          </a:p>
        </p:txBody>
      </p:sp>
      <p:sp>
        <p:nvSpPr>
          <p:cNvPr id="338" name="Google Shape;338;p1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ja">
                <a:latin typeface="Nunito"/>
                <a:ea typeface="Nunito"/>
                <a:cs typeface="Nunito"/>
                <a:sym typeface="Nunito"/>
              </a:rPr>
              <a:t>‹#›</a:t>
            </a:fld>
            <a:endParaRPr>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12e776d3fe4_5_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800"/>
              <a:buNone/>
            </a:pPr>
            <a:r>
              <a:rPr lang="ja">
                <a:solidFill>
                  <a:schemeClr val="dk2"/>
                </a:solidFill>
                <a:latin typeface="Arial"/>
                <a:ea typeface="Arial"/>
                <a:cs typeface="Arial"/>
                <a:sym typeface="Arial"/>
              </a:rPr>
              <a:t>菅澤 太智</a:t>
            </a:r>
            <a:r>
              <a:rPr lang="ja">
                <a:solidFill>
                  <a:schemeClr val="dk2"/>
                </a:solidFill>
                <a:latin typeface="Arial"/>
                <a:ea typeface="Arial"/>
                <a:cs typeface="Arial"/>
                <a:sym typeface="Arial"/>
              </a:rPr>
              <a:t>（DL）</a:t>
            </a:r>
            <a:endParaRPr>
              <a:solidFill>
                <a:schemeClr val="dk2"/>
              </a:solidFill>
              <a:latin typeface="Arial"/>
              <a:ea typeface="Arial"/>
              <a:cs typeface="Arial"/>
              <a:sym typeface="Arial"/>
            </a:endParaRPr>
          </a:p>
        </p:txBody>
      </p:sp>
      <p:sp>
        <p:nvSpPr>
          <p:cNvPr id="344" name="Google Shape;344;g12e776d3fe4_5_2"/>
          <p:cNvSpPr txBox="1"/>
          <p:nvPr>
            <p:ph idx="1" type="body"/>
          </p:nvPr>
        </p:nvSpPr>
        <p:spPr>
          <a:xfrm>
            <a:off x="311725" y="1401150"/>
            <a:ext cx="3999900" cy="360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b="1" lang="ja" sz="1800">
                <a:latin typeface="Arial"/>
                <a:ea typeface="Arial"/>
                <a:cs typeface="Arial"/>
                <a:sym typeface="Arial"/>
              </a:rPr>
              <a:t>個人目標と達成度</a:t>
            </a:r>
            <a:endParaRPr b="1" sz="1800">
              <a:latin typeface="Arial"/>
              <a:ea typeface="Arial"/>
              <a:cs typeface="Arial"/>
              <a:sym typeface="Arial"/>
            </a:endParaRPr>
          </a:p>
          <a:p>
            <a:pPr indent="0" lvl="0" marL="0" rtl="0" algn="l">
              <a:lnSpc>
                <a:spcPct val="100000"/>
              </a:lnSpc>
              <a:spcBef>
                <a:spcPts val="0"/>
              </a:spcBef>
              <a:spcAft>
                <a:spcPts val="0"/>
              </a:spcAft>
              <a:buSzPts val="1300"/>
              <a:buNone/>
            </a:pPr>
            <a:r>
              <a:t/>
            </a:r>
            <a:endParaRPr b="1" sz="1800">
              <a:latin typeface="Arial"/>
              <a:ea typeface="Arial"/>
              <a:cs typeface="Arial"/>
              <a:sym typeface="Arial"/>
            </a:endParaRPr>
          </a:p>
          <a:p>
            <a:pPr indent="0" lvl="0" marL="0" rtl="0" algn="l">
              <a:lnSpc>
                <a:spcPct val="100000"/>
              </a:lnSpc>
              <a:spcBef>
                <a:spcPts val="0"/>
              </a:spcBef>
              <a:spcAft>
                <a:spcPts val="0"/>
              </a:spcAft>
              <a:buSzPts val="1300"/>
              <a:buNone/>
            </a:pPr>
            <a:r>
              <a:rPr lang="ja" sz="1200">
                <a:latin typeface="Arial"/>
                <a:ea typeface="Arial"/>
                <a:cs typeface="Arial"/>
                <a:sym typeface="Arial"/>
              </a:rPr>
              <a:t>・</a:t>
            </a:r>
            <a:r>
              <a:rPr lang="ja" sz="1200">
                <a:latin typeface="Arial"/>
                <a:ea typeface="Arial"/>
                <a:cs typeface="Arial"/>
                <a:sym typeface="Arial"/>
              </a:rPr>
              <a:t>目標</a:t>
            </a:r>
            <a:endParaRPr sz="1200">
              <a:latin typeface="Arial"/>
              <a:ea typeface="Arial"/>
              <a:cs typeface="Arial"/>
              <a:sym typeface="Arial"/>
            </a:endParaRPr>
          </a:p>
          <a:p>
            <a:pPr indent="0" lvl="0" marL="0" rtl="0" algn="l">
              <a:lnSpc>
                <a:spcPct val="100000"/>
              </a:lnSpc>
              <a:spcBef>
                <a:spcPts val="0"/>
              </a:spcBef>
              <a:spcAft>
                <a:spcPts val="0"/>
              </a:spcAft>
              <a:buSzPts val="1300"/>
              <a:buNone/>
            </a:pPr>
            <a:r>
              <a:t/>
            </a:r>
            <a:endParaRPr sz="1200">
              <a:latin typeface="Arial"/>
              <a:ea typeface="Arial"/>
              <a:cs typeface="Arial"/>
              <a:sym typeface="Arial"/>
            </a:endParaRPr>
          </a:p>
          <a:p>
            <a:pPr indent="0" lvl="0" marL="0" rtl="0" algn="l">
              <a:lnSpc>
                <a:spcPct val="100000"/>
              </a:lnSpc>
              <a:spcBef>
                <a:spcPts val="0"/>
              </a:spcBef>
              <a:spcAft>
                <a:spcPts val="0"/>
              </a:spcAft>
              <a:buSzPts val="1300"/>
              <a:buNone/>
            </a:pPr>
            <a:r>
              <a:rPr lang="ja" sz="1100">
                <a:latin typeface="Arial"/>
                <a:ea typeface="Arial"/>
                <a:cs typeface="Arial"/>
                <a:sym typeface="Arial"/>
              </a:rPr>
              <a:t>研修で学んだことを理解しながら、チームで協力して開発を進める</a:t>
            </a:r>
            <a:endParaRPr sz="1100">
              <a:latin typeface="Arial"/>
              <a:ea typeface="Arial"/>
              <a:cs typeface="Arial"/>
              <a:sym typeface="Arial"/>
            </a:endParaRPr>
          </a:p>
          <a:p>
            <a:pPr indent="0" lvl="0" marL="0" rtl="0" algn="l">
              <a:lnSpc>
                <a:spcPct val="100000"/>
              </a:lnSpc>
              <a:spcBef>
                <a:spcPts val="0"/>
              </a:spcBef>
              <a:spcAft>
                <a:spcPts val="0"/>
              </a:spcAft>
              <a:buSzPts val="1300"/>
              <a:buNone/>
            </a:pPr>
            <a:r>
              <a:t/>
            </a:r>
            <a:endParaRPr sz="1100">
              <a:latin typeface="Arial"/>
              <a:ea typeface="Arial"/>
              <a:cs typeface="Arial"/>
              <a:sym typeface="Arial"/>
            </a:endParaRPr>
          </a:p>
          <a:p>
            <a:pPr indent="0" lvl="0" marL="0" rtl="0" algn="l">
              <a:lnSpc>
                <a:spcPct val="100000"/>
              </a:lnSpc>
              <a:spcBef>
                <a:spcPts val="0"/>
              </a:spcBef>
              <a:spcAft>
                <a:spcPts val="0"/>
              </a:spcAft>
              <a:buSzPts val="1300"/>
              <a:buNone/>
            </a:pPr>
            <a:r>
              <a:rPr lang="ja" sz="1200">
                <a:latin typeface="Arial"/>
                <a:ea typeface="Arial"/>
                <a:cs typeface="Arial"/>
                <a:sym typeface="Arial"/>
              </a:rPr>
              <a:t>・達成度：90％</a:t>
            </a:r>
            <a:endParaRPr sz="1200">
              <a:latin typeface="Arial"/>
              <a:ea typeface="Arial"/>
              <a:cs typeface="Arial"/>
              <a:sym typeface="Arial"/>
            </a:endParaRPr>
          </a:p>
          <a:p>
            <a:pPr indent="0" lvl="0" marL="0" rtl="0" algn="l">
              <a:lnSpc>
                <a:spcPct val="100000"/>
              </a:lnSpc>
              <a:spcBef>
                <a:spcPts val="0"/>
              </a:spcBef>
              <a:spcAft>
                <a:spcPts val="0"/>
              </a:spcAft>
              <a:buSzPts val="1300"/>
              <a:buNone/>
            </a:pPr>
            <a:r>
              <a:t/>
            </a:r>
            <a:endParaRPr sz="1200">
              <a:latin typeface="Arial"/>
              <a:ea typeface="Arial"/>
              <a:cs typeface="Arial"/>
              <a:sym typeface="Arial"/>
            </a:endParaRPr>
          </a:p>
          <a:p>
            <a:pPr indent="0" lvl="0" marL="0" rtl="0" algn="l">
              <a:lnSpc>
                <a:spcPct val="100000"/>
              </a:lnSpc>
              <a:spcBef>
                <a:spcPts val="0"/>
              </a:spcBef>
              <a:spcAft>
                <a:spcPts val="0"/>
              </a:spcAft>
              <a:buSzPts val="1300"/>
              <a:buNone/>
            </a:pPr>
            <a:r>
              <a:rPr lang="ja" sz="1200">
                <a:latin typeface="Arial"/>
                <a:ea typeface="Arial"/>
                <a:cs typeface="Arial"/>
                <a:sym typeface="Arial"/>
              </a:rPr>
              <a:t>・理由</a:t>
            </a:r>
            <a:endParaRPr sz="1200">
              <a:latin typeface="Arial"/>
              <a:ea typeface="Arial"/>
              <a:cs typeface="Arial"/>
              <a:sym typeface="Arial"/>
            </a:endParaRPr>
          </a:p>
          <a:p>
            <a:pPr indent="0" lvl="0" marL="0" rtl="0" algn="l">
              <a:lnSpc>
                <a:spcPct val="100000"/>
              </a:lnSpc>
              <a:spcBef>
                <a:spcPts val="0"/>
              </a:spcBef>
              <a:spcAft>
                <a:spcPts val="0"/>
              </a:spcAft>
              <a:buSzPts val="1300"/>
              <a:buNone/>
            </a:pPr>
            <a:r>
              <a:t/>
            </a:r>
            <a:endParaRPr sz="1200">
              <a:latin typeface="Arial"/>
              <a:ea typeface="Arial"/>
              <a:cs typeface="Arial"/>
              <a:sym typeface="Arial"/>
            </a:endParaRPr>
          </a:p>
          <a:p>
            <a:pPr indent="0" lvl="0" marL="0" rtl="0" algn="l">
              <a:lnSpc>
                <a:spcPct val="100000"/>
              </a:lnSpc>
              <a:spcBef>
                <a:spcPts val="0"/>
              </a:spcBef>
              <a:spcAft>
                <a:spcPts val="0"/>
              </a:spcAft>
              <a:buSzPts val="1300"/>
              <a:buNone/>
            </a:pPr>
            <a:r>
              <a:rPr lang="ja" sz="1100">
                <a:latin typeface="Arial"/>
                <a:ea typeface="Arial"/>
                <a:cs typeface="Arial"/>
                <a:sym typeface="Arial"/>
              </a:rPr>
              <a:t>スケジュールよりも速いペースで開発を進められたからです</a:t>
            </a:r>
            <a:endParaRPr sz="1100">
              <a:latin typeface="Arial"/>
              <a:ea typeface="Arial"/>
              <a:cs typeface="Arial"/>
              <a:sym typeface="Arial"/>
            </a:endParaRPr>
          </a:p>
          <a:p>
            <a:pPr indent="0" lvl="0" marL="0" rtl="0" algn="l">
              <a:lnSpc>
                <a:spcPct val="100000"/>
              </a:lnSpc>
              <a:spcBef>
                <a:spcPts val="0"/>
              </a:spcBef>
              <a:spcAft>
                <a:spcPts val="0"/>
              </a:spcAft>
              <a:buSzPts val="1300"/>
              <a:buNone/>
            </a:pPr>
            <a:r>
              <a:t/>
            </a:r>
            <a:endParaRPr sz="1100">
              <a:latin typeface="Arial"/>
              <a:ea typeface="Arial"/>
              <a:cs typeface="Arial"/>
              <a:sym typeface="Arial"/>
            </a:endParaRPr>
          </a:p>
          <a:p>
            <a:pPr indent="0" lvl="0" marL="0" rtl="0" algn="l">
              <a:lnSpc>
                <a:spcPct val="100000"/>
              </a:lnSpc>
              <a:spcBef>
                <a:spcPts val="0"/>
              </a:spcBef>
              <a:spcAft>
                <a:spcPts val="0"/>
              </a:spcAft>
              <a:buSzPts val="1300"/>
              <a:buNone/>
            </a:pPr>
            <a:r>
              <a:rPr lang="ja" sz="1200">
                <a:latin typeface="Arial"/>
                <a:ea typeface="Arial"/>
                <a:cs typeface="Arial"/>
                <a:sym typeface="Arial"/>
              </a:rPr>
              <a:t>・反省点</a:t>
            </a:r>
            <a:endParaRPr sz="1200">
              <a:latin typeface="Arial"/>
              <a:ea typeface="Arial"/>
              <a:cs typeface="Arial"/>
              <a:sym typeface="Arial"/>
            </a:endParaRPr>
          </a:p>
          <a:p>
            <a:pPr indent="0" lvl="0" marL="0" rtl="0" algn="l">
              <a:lnSpc>
                <a:spcPct val="100000"/>
              </a:lnSpc>
              <a:spcBef>
                <a:spcPts val="0"/>
              </a:spcBef>
              <a:spcAft>
                <a:spcPts val="0"/>
              </a:spcAft>
              <a:buSzPts val="1300"/>
              <a:buNone/>
            </a:pPr>
            <a:r>
              <a:t/>
            </a:r>
            <a:endParaRPr sz="1200">
              <a:latin typeface="Arial"/>
              <a:ea typeface="Arial"/>
              <a:cs typeface="Arial"/>
              <a:sym typeface="Arial"/>
            </a:endParaRPr>
          </a:p>
          <a:p>
            <a:pPr indent="0" lvl="0" marL="0" rtl="0" algn="l">
              <a:lnSpc>
                <a:spcPct val="100000"/>
              </a:lnSpc>
              <a:spcBef>
                <a:spcPts val="0"/>
              </a:spcBef>
              <a:spcAft>
                <a:spcPts val="0"/>
              </a:spcAft>
              <a:buNone/>
            </a:pPr>
            <a:r>
              <a:rPr lang="ja" sz="1100">
                <a:latin typeface="Arial"/>
                <a:ea typeface="Arial"/>
                <a:cs typeface="Arial"/>
                <a:sym typeface="Arial"/>
              </a:rPr>
              <a:t>機能実装時に自分の力だけでコードを書き上げることができず、チームメンバーにかなり助けられました。</a:t>
            </a:r>
            <a:endParaRPr sz="1100">
              <a:latin typeface="Arial"/>
              <a:ea typeface="Arial"/>
              <a:cs typeface="Arial"/>
              <a:sym typeface="Arial"/>
            </a:endParaRPr>
          </a:p>
          <a:p>
            <a:pPr indent="0" lvl="0" marL="0" rtl="0" algn="l">
              <a:lnSpc>
                <a:spcPct val="100000"/>
              </a:lnSpc>
              <a:spcBef>
                <a:spcPts val="0"/>
              </a:spcBef>
              <a:spcAft>
                <a:spcPts val="0"/>
              </a:spcAft>
              <a:buNone/>
            </a:pPr>
            <a:r>
              <a:rPr lang="ja" sz="1100">
                <a:latin typeface="Arial"/>
                <a:ea typeface="Arial"/>
                <a:cs typeface="Arial"/>
                <a:sym typeface="Arial"/>
              </a:rPr>
              <a:t>また、DLとしての役目もチームメンバーに助けられました。</a:t>
            </a:r>
            <a:endParaRPr sz="1100">
              <a:latin typeface="Arial"/>
              <a:ea typeface="Arial"/>
              <a:cs typeface="Arial"/>
              <a:sym typeface="Arial"/>
            </a:endParaRPr>
          </a:p>
          <a:p>
            <a:pPr indent="0" lvl="0" marL="0" rtl="0" algn="l">
              <a:lnSpc>
                <a:spcPct val="100000"/>
              </a:lnSpc>
              <a:spcBef>
                <a:spcPts val="1600"/>
              </a:spcBef>
              <a:spcAft>
                <a:spcPts val="0"/>
              </a:spcAft>
              <a:buSzPts val="1300"/>
              <a:buNone/>
            </a:pPr>
            <a:r>
              <a:t/>
            </a:r>
            <a:endParaRPr sz="1200">
              <a:latin typeface="Arial"/>
              <a:ea typeface="Arial"/>
              <a:cs typeface="Arial"/>
              <a:sym typeface="Arial"/>
            </a:endParaRPr>
          </a:p>
          <a:p>
            <a:pPr indent="0" lvl="0" marL="0" rtl="0" algn="l">
              <a:lnSpc>
                <a:spcPct val="115000"/>
              </a:lnSpc>
              <a:spcBef>
                <a:spcPts val="1600"/>
              </a:spcBef>
              <a:spcAft>
                <a:spcPts val="1600"/>
              </a:spcAft>
              <a:buSzPts val="1300"/>
              <a:buNone/>
            </a:pPr>
            <a:r>
              <a:t/>
            </a:r>
            <a:endParaRPr/>
          </a:p>
        </p:txBody>
      </p:sp>
      <p:sp>
        <p:nvSpPr>
          <p:cNvPr id="345" name="Google Shape;345;g12e776d3fe4_5_2"/>
          <p:cNvSpPr txBox="1"/>
          <p:nvPr>
            <p:ph idx="2" type="body"/>
          </p:nvPr>
        </p:nvSpPr>
        <p:spPr>
          <a:xfrm>
            <a:off x="4832425" y="1401150"/>
            <a:ext cx="3999900" cy="345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ja" sz="1800">
                <a:latin typeface="Arial"/>
                <a:ea typeface="Arial"/>
                <a:cs typeface="Arial"/>
                <a:sym typeface="Arial"/>
              </a:rPr>
              <a:t>学んだ点と配属に向けての意気込み</a:t>
            </a:r>
            <a:endParaRPr b="1" sz="1800">
              <a:latin typeface="Arial"/>
              <a:ea typeface="Arial"/>
              <a:cs typeface="Arial"/>
              <a:sym typeface="Arial"/>
            </a:endParaRPr>
          </a:p>
          <a:p>
            <a:pPr indent="0" lvl="0" marL="0" rtl="0" algn="l">
              <a:lnSpc>
                <a:spcPct val="115000"/>
              </a:lnSpc>
              <a:spcBef>
                <a:spcPts val="0"/>
              </a:spcBef>
              <a:spcAft>
                <a:spcPts val="0"/>
              </a:spcAft>
              <a:buSzPts val="1300"/>
              <a:buNone/>
            </a:pPr>
            <a:r>
              <a:t/>
            </a:r>
            <a:endParaRPr b="1" sz="1800">
              <a:latin typeface="Arial"/>
              <a:ea typeface="Arial"/>
              <a:cs typeface="Arial"/>
              <a:sym typeface="Arial"/>
            </a:endParaRPr>
          </a:p>
          <a:p>
            <a:pPr indent="0" lvl="0" marL="0" rtl="0" algn="l">
              <a:lnSpc>
                <a:spcPct val="115000"/>
              </a:lnSpc>
              <a:spcBef>
                <a:spcPts val="0"/>
              </a:spcBef>
              <a:spcAft>
                <a:spcPts val="0"/>
              </a:spcAft>
              <a:buSzPts val="1300"/>
              <a:buNone/>
            </a:pPr>
            <a:r>
              <a:rPr lang="ja" sz="1200">
                <a:latin typeface="Arial"/>
                <a:ea typeface="Arial"/>
                <a:cs typeface="Arial"/>
                <a:sym typeface="Arial"/>
              </a:rPr>
              <a:t>・学んだ点</a:t>
            </a:r>
            <a:endParaRPr sz="1200">
              <a:latin typeface="Arial"/>
              <a:ea typeface="Arial"/>
              <a:cs typeface="Arial"/>
              <a:sym typeface="Arial"/>
            </a:endParaRPr>
          </a:p>
          <a:p>
            <a:pPr indent="0" lvl="0" marL="0" rtl="0" algn="l">
              <a:lnSpc>
                <a:spcPct val="115000"/>
              </a:lnSpc>
              <a:spcBef>
                <a:spcPts val="0"/>
              </a:spcBef>
              <a:spcAft>
                <a:spcPts val="0"/>
              </a:spcAft>
              <a:buSzPts val="1300"/>
              <a:buNone/>
            </a:pPr>
            <a:r>
              <a:t/>
            </a:r>
            <a:endParaRPr sz="1200">
              <a:latin typeface="Arial"/>
              <a:ea typeface="Arial"/>
              <a:cs typeface="Arial"/>
              <a:sym typeface="Arial"/>
            </a:endParaRPr>
          </a:p>
          <a:p>
            <a:pPr indent="0" lvl="0" marL="0" rtl="0" algn="l">
              <a:lnSpc>
                <a:spcPct val="100000"/>
              </a:lnSpc>
              <a:spcBef>
                <a:spcPts val="0"/>
              </a:spcBef>
              <a:spcAft>
                <a:spcPts val="0"/>
              </a:spcAft>
              <a:buNone/>
            </a:pPr>
            <a:r>
              <a:rPr lang="ja" sz="1100">
                <a:latin typeface="Arial"/>
                <a:ea typeface="Arial"/>
                <a:cs typeface="Arial"/>
                <a:sym typeface="Arial"/>
              </a:rPr>
              <a:t>チーム開発において大切なことを学べたと感じました。</a:t>
            </a:r>
            <a:endParaRPr sz="1100">
              <a:latin typeface="Arial"/>
              <a:ea typeface="Arial"/>
              <a:cs typeface="Arial"/>
              <a:sym typeface="Arial"/>
            </a:endParaRPr>
          </a:p>
          <a:p>
            <a:pPr indent="0" lvl="0" marL="0" rtl="0" algn="l">
              <a:lnSpc>
                <a:spcPct val="100000"/>
              </a:lnSpc>
              <a:spcBef>
                <a:spcPts val="0"/>
              </a:spcBef>
              <a:spcAft>
                <a:spcPts val="0"/>
              </a:spcAft>
              <a:buNone/>
            </a:pPr>
            <a:r>
              <a:rPr lang="ja" sz="1100">
                <a:latin typeface="Arial"/>
                <a:ea typeface="Arial"/>
                <a:cs typeface="Arial"/>
                <a:sym typeface="Arial"/>
              </a:rPr>
              <a:t>　・チーム内のコミュニケーション</a:t>
            </a:r>
            <a:endParaRPr sz="1100">
              <a:latin typeface="Arial"/>
              <a:ea typeface="Arial"/>
              <a:cs typeface="Arial"/>
              <a:sym typeface="Arial"/>
            </a:endParaRPr>
          </a:p>
          <a:p>
            <a:pPr indent="0" lvl="0" marL="0" rtl="0" algn="l">
              <a:lnSpc>
                <a:spcPct val="100000"/>
              </a:lnSpc>
              <a:spcBef>
                <a:spcPts val="0"/>
              </a:spcBef>
              <a:spcAft>
                <a:spcPts val="0"/>
              </a:spcAft>
              <a:buNone/>
            </a:pPr>
            <a:r>
              <a:rPr lang="ja" sz="1100">
                <a:latin typeface="Arial"/>
                <a:ea typeface="Arial"/>
                <a:cs typeface="Arial"/>
                <a:sym typeface="Arial"/>
              </a:rPr>
              <a:t>　・チーム内での共通認識（目標、期限、情報など）</a:t>
            </a:r>
            <a:endParaRPr sz="1100">
              <a:latin typeface="Arial"/>
              <a:ea typeface="Arial"/>
              <a:cs typeface="Arial"/>
              <a:sym typeface="Arial"/>
            </a:endParaRPr>
          </a:p>
          <a:p>
            <a:pPr indent="0" lvl="0" marL="0" rtl="0" algn="l">
              <a:lnSpc>
                <a:spcPct val="100000"/>
              </a:lnSpc>
              <a:spcBef>
                <a:spcPts val="0"/>
              </a:spcBef>
              <a:spcAft>
                <a:spcPts val="0"/>
              </a:spcAft>
              <a:buNone/>
            </a:pPr>
            <a:r>
              <a:rPr lang="ja" sz="1100">
                <a:latin typeface="Arial"/>
                <a:ea typeface="Arial"/>
                <a:cs typeface="Arial"/>
                <a:sym typeface="Arial"/>
              </a:rPr>
              <a:t>　・読みやすいコーディング</a:t>
            </a:r>
            <a:endParaRPr sz="1100">
              <a:latin typeface="Arial"/>
              <a:ea typeface="Arial"/>
              <a:cs typeface="Arial"/>
              <a:sym typeface="Arial"/>
            </a:endParaRPr>
          </a:p>
          <a:p>
            <a:pPr indent="0" lvl="0" marL="0" rtl="0" algn="l">
              <a:lnSpc>
                <a:spcPct val="100000"/>
              </a:lnSpc>
              <a:spcBef>
                <a:spcPts val="1000"/>
              </a:spcBef>
              <a:spcAft>
                <a:spcPts val="0"/>
              </a:spcAft>
              <a:buNone/>
            </a:pPr>
            <a:r>
              <a:t/>
            </a:r>
            <a:endParaRPr sz="1200">
              <a:latin typeface="Arial"/>
              <a:ea typeface="Arial"/>
              <a:cs typeface="Arial"/>
              <a:sym typeface="Arial"/>
            </a:endParaRPr>
          </a:p>
          <a:p>
            <a:pPr indent="0" lvl="0" marL="0" rtl="0" algn="l">
              <a:lnSpc>
                <a:spcPct val="115000"/>
              </a:lnSpc>
              <a:spcBef>
                <a:spcPts val="0"/>
              </a:spcBef>
              <a:spcAft>
                <a:spcPts val="0"/>
              </a:spcAft>
              <a:buSzPts val="1300"/>
              <a:buNone/>
            </a:pPr>
            <a:r>
              <a:rPr lang="ja" sz="1200">
                <a:latin typeface="Arial"/>
                <a:ea typeface="Arial"/>
                <a:cs typeface="Arial"/>
                <a:sym typeface="Arial"/>
              </a:rPr>
              <a:t>・意気込み</a:t>
            </a:r>
            <a:endParaRPr sz="1200">
              <a:latin typeface="Arial"/>
              <a:ea typeface="Arial"/>
              <a:cs typeface="Arial"/>
              <a:sym typeface="Arial"/>
            </a:endParaRPr>
          </a:p>
          <a:p>
            <a:pPr indent="0" lvl="0" marL="0" rtl="0" algn="l">
              <a:lnSpc>
                <a:spcPct val="115000"/>
              </a:lnSpc>
              <a:spcBef>
                <a:spcPts val="0"/>
              </a:spcBef>
              <a:spcAft>
                <a:spcPts val="0"/>
              </a:spcAft>
              <a:buSzPts val="1300"/>
              <a:buNone/>
            </a:pPr>
            <a:r>
              <a:t/>
            </a:r>
            <a:endParaRPr sz="1200">
              <a:latin typeface="Arial"/>
              <a:ea typeface="Arial"/>
              <a:cs typeface="Arial"/>
              <a:sym typeface="Arial"/>
            </a:endParaRPr>
          </a:p>
          <a:p>
            <a:pPr indent="0" lvl="0" marL="0" rtl="0" algn="l">
              <a:lnSpc>
                <a:spcPct val="115000"/>
              </a:lnSpc>
              <a:spcBef>
                <a:spcPts val="0"/>
              </a:spcBef>
              <a:spcAft>
                <a:spcPts val="0"/>
              </a:spcAft>
              <a:buNone/>
            </a:pPr>
            <a:r>
              <a:rPr lang="ja" sz="1100">
                <a:latin typeface="Arial"/>
                <a:ea typeface="Arial"/>
                <a:cs typeface="Arial"/>
                <a:sym typeface="Arial"/>
              </a:rPr>
              <a:t>まずは、初歩的なミスをしないようにしたいです。</a:t>
            </a:r>
            <a:endParaRPr sz="1100">
              <a:latin typeface="Arial"/>
              <a:ea typeface="Arial"/>
              <a:cs typeface="Arial"/>
              <a:sym typeface="Arial"/>
            </a:endParaRPr>
          </a:p>
          <a:p>
            <a:pPr indent="0" lvl="0" marL="0" rtl="0" algn="l">
              <a:lnSpc>
                <a:spcPct val="115000"/>
              </a:lnSpc>
              <a:spcBef>
                <a:spcPts val="0"/>
              </a:spcBef>
              <a:spcAft>
                <a:spcPts val="0"/>
              </a:spcAft>
              <a:buNone/>
            </a:pPr>
            <a:r>
              <a:rPr lang="ja" sz="1100">
                <a:latin typeface="Arial"/>
                <a:ea typeface="Arial"/>
                <a:cs typeface="Arial"/>
                <a:sym typeface="Arial"/>
              </a:rPr>
              <a:t>研修で学んだことを配属後も活かして、業務を行えたらと思います。</a:t>
            </a:r>
            <a:endParaRPr sz="1100">
              <a:latin typeface="Arial"/>
              <a:ea typeface="Arial"/>
              <a:cs typeface="Arial"/>
              <a:sym typeface="Arial"/>
            </a:endParaRPr>
          </a:p>
          <a:p>
            <a:pPr indent="0" lvl="0" marL="0" rtl="0" algn="l">
              <a:lnSpc>
                <a:spcPct val="115000"/>
              </a:lnSpc>
              <a:spcBef>
                <a:spcPts val="1000"/>
              </a:spcBef>
              <a:spcAft>
                <a:spcPts val="1600"/>
              </a:spcAft>
              <a:buSzPts val="1300"/>
              <a:buNone/>
            </a:pPr>
            <a:r>
              <a:t/>
            </a:r>
            <a:endParaRPr sz="1200">
              <a:latin typeface="Arial"/>
              <a:ea typeface="Arial"/>
              <a:cs typeface="Arial"/>
              <a:sym typeface="Arial"/>
            </a:endParaRPr>
          </a:p>
        </p:txBody>
      </p:sp>
      <p:sp>
        <p:nvSpPr>
          <p:cNvPr id="346" name="Google Shape;346;g12e776d3fe4_5_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ja">
                <a:latin typeface="Nunito"/>
                <a:ea typeface="Nunito"/>
                <a:cs typeface="Nunito"/>
                <a:sym typeface="Nunito"/>
              </a:rPr>
              <a:t>‹#›</a:t>
            </a:fld>
            <a:endParaRPr>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ja">
                <a:solidFill>
                  <a:srgbClr val="37474F"/>
                </a:solidFill>
                <a:latin typeface="Arial"/>
                <a:ea typeface="Arial"/>
                <a:cs typeface="Arial"/>
                <a:sym typeface="Arial"/>
              </a:rPr>
              <a:t>渡辺 </a:t>
            </a:r>
            <a:r>
              <a:rPr lang="ja">
                <a:solidFill>
                  <a:srgbClr val="37474F"/>
                </a:solidFill>
                <a:latin typeface="Arial"/>
                <a:ea typeface="Arial"/>
                <a:cs typeface="Arial"/>
                <a:sym typeface="Arial"/>
              </a:rPr>
              <a:t>佑也</a:t>
            </a:r>
            <a:r>
              <a:rPr lang="ja">
                <a:solidFill>
                  <a:srgbClr val="37474F"/>
                </a:solidFill>
                <a:latin typeface="Arial"/>
                <a:ea typeface="Arial"/>
                <a:cs typeface="Arial"/>
                <a:sym typeface="Arial"/>
              </a:rPr>
              <a:t>（DBL）</a:t>
            </a:r>
            <a:endParaRPr>
              <a:solidFill>
                <a:srgbClr val="37474F"/>
              </a:solidFill>
            </a:endParaRPr>
          </a:p>
        </p:txBody>
      </p:sp>
      <p:sp>
        <p:nvSpPr>
          <p:cNvPr id="352" name="Google Shape;352;p19"/>
          <p:cNvSpPr txBox="1"/>
          <p:nvPr>
            <p:ph idx="1" type="body"/>
          </p:nvPr>
        </p:nvSpPr>
        <p:spPr>
          <a:xfrm>
            <a:off x="170675" y="1355825"/>
            <a:ext cx="4474500" cy="363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ja" sz="1800">
                <a:latin typeface="Arial"/>
                <a:ea typeface="Arial"/>
                <a:cs typeface="Arial"/>
                <a:sym typeface="Arial"/>
              </a:rPr>
              <a:t>個人目標と達成度</a:t>
            </a:r>
            <a:endParaRPr sz="1200">
              <a:latin typeface="Arial"/>
              <a:ea typeface="Arial"/>
              <a:cs typeface="Arial"/>
              <a:sym typeface="Arial"/>
            </a:endParaRPr>
          </a:p>
          <a:p>
            <a:pPr indent="0" lvl="0" marL="0" rtl="0" algn="l">
              <a:lnSpc>
                <a:spcPct val="115000"/>
              </a:lnSpc>
              <a:spcBef>
                <a:spcPts val="1600"/>
              </a:spcBef>
              <a:spcAft>
                <a:spcPts val="0"/>
              </a:spcAft>
              <a:buSzPts val="1300"/>
              <a:buNone/>
            </a:pPr>
            <a:r>
              <a:rPr lang="ja" sz="1200">
                <a:latin typeface="Arial"/>
                <a:ea typeface="Arial"/>
                <a:cs typeface="Arial"/>
                <a:sym typeface="Arial"/>
              </a:rPr>
              <a:t>・目標</a:t>
            </a:r>
            <a:endParaRPr sz="1200">
              <a:latin typeface="Arial"/>
              <a:ea typeface="Arial"/>
              <a:cs typeface="Arial"/>
              <a:sym typeface="Arial"/>
            </a:endParaRPr>
          </a:p>
          <a:p>
            <a:pPr indent="0" lvl="0" marL="0" rtl="0" algn="l">
              <a:lnSpc>
                <a:spcPct val="115000"/>
              </a:lnSpc>
              <a:spcBef>
                <a:spcPts val="0"/>
              </a:spcBef>
              <a:spcAft>
                <a:spcPts val="0"/>
              </a:spcAft>
              <a:buSzPts val="1300"/>
              <a:buNone/>
            </a:pPr>
            <a:r>
              <a:rPr lang="ja" sz="1200">
                <a:latin typeface="Arial"/>
                <a:ea typeface="Arial"/>
                <a:cs typeface="Arial"/>
                <a:sym typeface="Arial"/>
              </a:rPr>
              <a:t>研修で学んだことを確認しながら、開発を</a:t>
            </a:r>
            <a:r>
              <a:rPr lang="ja" sz="1200">
                <a:latin typeface="Arial"/>
                <a:ea typeface="Arial"/>
                <a:cs typeface="Arial"/>
                <a:sym typeface="Arial"/>
              </a:rPr>
              <a:t>進める</a:t>
            </a:r>
            <a:endParaRPr sz="1200">
              <a:latin typeface="Arial"/>
              <a:ea typeface="Arial"/>
              <a:cs typeface="Arial"/>
              <a:sym typeface="Arial"/>
            </a:endParaRPr>
          </a:p>
          <a:p>
            <a:pPr indent="0" lvl="0" marL="0" rtl="0" algn="l">
              <a:lnSpc>
                <a:spcPct val="115000"/>
              </a:lnSpc>
              <a:spcBef>
                <a:spcPts val="0"/>
              </a:spcBef>
              <a:spcAft>
                <a:spcPts val="0"/>
              </a:spcAft>
              <a:buSzPts val="1300"/>
              <a:buNone/>
            </a:pPr>
            <a:r>
              <a:t/>
            </a:r>
            <a:endParaRPr sz="600">
              <a:latin typeface="Arial"/>
              <a:ea typeface="Arial"/>
              <a:cs typeface="Arial"/>
              <a:sym typeface="Arial"/>
            </a:endParaRPr>
          </a:p>
          <a:p>
            <a:pPr indent="0" lvl="0" marL="0" rtl="0" algn="l">
              <a:lnSpc>
                <a:spcPct val="115000"/>
              </a:lnSpc>
              <a:spcBef>
                <a:spcPts val="0"/>
              </a:spcBef>
              <a:spcAft>
                <a:spcPts val="0"/>
              </a:spcAft>
              <a:buSzPts val="1300"/>
              <a:buNone/>
            </a:pPr>
            <a:r>
              <a:rPr lang="ja" sz="1200">
                <a:latin typeface="Arial"/>
                <a:ea typeface="Arial"/>
                <a:cs typeface="Arial"/>
                <a:sym typeface="Arial"/>
              </a:rPr>
              <a:t>・達成度</a:t>
            </a:r>
            <a:endParaRPr sz="1200">
              <a:latin typeface="Arial"/>
              <a:ea typeface="Arial"/>
              <a:cs typeface="Arial"/>
              <a:sym typeface="Arial"/>
            </a:endParaRPr>
          </a:p>
          <a:p>
            <a:pPr indent="0" lvl="0" marL="0" rtl="0" algn="l">
              <a:lnSpc>
                <a:spcPct val="115000"/>
              </a:lnSpc>
              <a:spcBef>
                <a:spcPts val="0"/>
              </a:spcBef>
              <a:spcAft>
                <a:spcPts val="0"/>
              </a:spcAft>
              <a:buSzPts val="1300"/>
              <a:buNone/>
            </a:pPr>
            <a:r>
              <a:rPr lang="ja" sz="1200">
                <a:latin typeface="Arial"/>
                <a:ea typeface="Arial"/>
                <a:cs typeface="Arial"/>
                <a:sym typeface="Arial"/>
              </a:rPr>
              <a:t>   90％</a:t>
            </a:r>
            <a:endParaRPr sz="600">
              <a:latin typeface="Arial"/>
              <a:ea typeface="Arial"/>
              <a:cs typeface="Arial"/>
              <a:sym typeface="Arial"/>
            </a:endParaRPr>
          </a:p>
          <a:p>
            <a:pPr indent="0" lvl="0" marL="0" rtl="0" algn="l">
              <a:lnSpc>
                <a:spcPct val="115000"/>
              </a:lnSpc>
              <a:spcBef>
                <a:spcPts val="0"/>
              </a:spcBef>
              <a:spcAft>
                <a:spcPts val="0"/>
              </a:spcAft>
              <a:buSzPts val="1300"/>
              <a:buNone/>
            </a:pPr>
            <a:r>
              <a:t/>
            </a:r>
            <a:endParaRPr sz="600">
              <a:latin typeface="Arial"/>
              <a:ea typeface="Arial"/>
              <a:cs typeface="Arial"/>
              <a:sym typeface="Arial"/>
            </a:endParaRPr>
          </a:p>
          <a:p>
            <a:pPr indent="0" lvl="0" marL="0" rtl="0" algn="l">
              <a:lnSpc>
                <a:spcPct val="115000"/>
              </a:lnSpc>
              <a:spcBef>
                <a:spcPts val="0"/>
              </a:spcBef>
              <a:spcAft>
                <a:spcPts val="0"/>
              </a:spcAft>
              <a:buSzPts val="1300"/>
              <a:buNone/>
            </a:pPr>
            <a:r>
              <a:rPr lang="ja" sz="1200">
                <a:latin typeface="Arial"/>
                <a:ea typeface="Arial"/>
                <a:cs typeface="Arial"/>
                <a:sym typeface="Arial"/>
              </a:rPr>
              <a:t>・理由</a:t>
            </a:r>
            <a:endParaRPr sz="1200">
              <a:latin typeface="Arial"/>
              <a:ea typeface="Arial"/>
              <a:cs typeface="Arial"/>
              <a:sym typeface="Arial"/>
            </a:endParaRPr>
          </a:p>
          <a:p>
            <a:pPr indent="0" lvl="0" marL="0" rtl="0" algn="l">
              <a:lnSpc>
                <a:spcPct val="115000"/>
              </a:lnSpc>
              <a:spcBef>
                <a:spcPts val="0"/>
              </a:spcBef>
              <a:spcAft>
                <a:spcPts val="0"/>
              </a:spcAft>
              <a:buSzPts val="1300"/>
              <a:buNone/>
            </a:pPr>
            <a:r>
              <a:rPr lang="ja" sz="1200">
                <a:latin typeface="Arial"/>
                <a:ea typeface="Arial"/>
                <a:cs typeface="Arial"/>
                <a:sym typeface="Arial"/>
              </a:rPr>
              <a:t>作業の時間でわからないことはチームの方に質問して開発を進めることができました。</a:t>
            </a:r>
            <a:endParaRPr sz="1200">
              <a:latin typeface="Arial"/>
              <a:ea typeface="Arial"/>
              <a:cs typeface="Arial"/>
              <a:sym typeface="Arial"/>
            </a:endParaRPr>
          </a:p>
          <a:p>
            <a:pPr indent="0" lvl="0" marL="0" rtl="0" algn="l">
              <a:lnSpc>
                <a:spcPct val="115000"/>
              </a:lnSpc>
              <a:spcBef>
                <a:spcPts val="0"/>
              </a:spcBef>
              <a:spcAft>
                <a:spcPts val="0"/>
              </a:spcAft>
              <a:buSzPts val="1300"/>
              <a:buNone/>
            </a:pPr>
            <a:r>
              <a:t/>
            </a:r>
            <a:endParaRPr sz="600">
              <a:latin typeface="Arial"/>
              <a:ea typeface="Arial"/>
              <a:cs typeface="Arial"/>
              <a:sym typeface="Arial"/>
            </a:endParaRPr>
          </a:p>
          <a:p>
            <a:pPr indent="0" lvl="0" marL="0" rtl="0" algn="l">
              <a:lnSpc>
                <a:spcPct val="115000"/>
              </a:lnSpc>
              <a:spcBef>
                <a:spcPts val="0"/>
              </a:spcBef>
              <a:spcAft>
                <a:spcPts val="0"/>
              </a:spcAft>
              <a:buSzPts val="1300"/>
              <a:buNone/>
            </a:pPr>
            <a:r>
              <a:t/>
            </a:r>
            <a:endParaRPr sz="600">
              <a:latin typeface="Arial"/>
              <a:ea typeface="Arial"/>
              <a:cs typeface="Arial"/>
              <a:sym typeface="Arial"/>
            </a:endParaRPr>
          </a:p>
          <a:p>
            <a:pPr indent="0" lvl="0" marL="0" rtl="0" algn="l">
              <a:lnSpc>
                <a:spcPct val="115000"/>
              </a:lnSpc>
              <a:spcBef>
                <a:spcPts val="0"/>
              </a:spcBef>
              <a:spcAft>
                <a:spcPts val="0"/>
              </a:spcAft>
              <a:buSzPts val="1300"/>
              <a:buNone/>
            </a:pPr>
            <a:r>
              <a:rPr lang="ja" sz="1200">
                <a:latin typeface="Arial"/>
                <a:ea typeface="Arial"/>
                <a:cs typeface="Arial"/>
                <a:sym typeface="Arial"/>
              </a:rPr>
              <a:t>・反省点</a:t>
            </a:r>
            <a:endParaRPr sz="1200">
              <a:latin typeface="Arial"/>
              <a:ea typeface="Arial"/>
              <a:cs typeface="Arial"/>
              <a:sym typeface="Arial"/>
            </a:endParaRPr>
          </a:p>
          <a:p>
            <a:pPr indent="0" lvl="0" marL="0" rtl="0" algn="l">
              <a:lnSpc>
                <a:spcPct val="115000"/>
              </a:lnSpc>
              <a:spcBef>
                <a:spcPts val="0"/>
              </a:spcBef>
              <a:spcAft>
                <a:spcPts val="0"/>
              </a:spcAft>
              <a:buSzPts val="1300"/>
              <a:buNone/>
            </a:pPr>
            <a:r>
              <a:rPr lang="ja" sz="1200">
                <a:latin typeface="Arial"/>
                <a:ea typeface="Arial"/>
                <a:cs typeface="Arial"/>
                <a:sym typeface="Arial"/>
              </a:rPr>
              <a:t>データベース作成時、</a:t>
            </a:r>
            <a:r>
              <a:rPr lang="ja" sz="1100">
                <a:solidFill>
                  <a:srgbClr val="37474F"/>
                </a:solidFill>
                <a:latin typeface="Arial"/>
                <a:ea typeface="Arial"/>
                <a:cs typeface="Arial"/>
                <a:sym typeface="Arial"/>
              </a:rPr>
              <a:t>基本ルールの学習不足とスペルミスがあり、正常に動作しないときがありました。</a:t>
            </a:r>
            <a:endParaRPr sz="1200">
              <a:solidFill>
                <a:srgbClr val="37474F"/>
              </a:solidFill>
              <a:latin typeface="Arial"/>
              <a:ea typeface="Arial"/>
              <a:cs typeface="Arial"/>
              <a:sym typeface="Arial"/>
            </a:endParaRPr>
          </a:p>
          <a:p>
            <a:pPr indent="0" lvl="0" marL="0" rtl="0" algn="l">
              <a:lnSpc>
                <a:spcPct val="115000"/>
              </a:lnSpc>
              <a:spcBef>
                <a:spcPts val="0"/>
              </a:spcBef>
              <a:spcAft>
                <a:spcPts val="0"/>
              </a:spcAft>
              <a:buSzPts val="1300"/>
              <a:buNone/>
            </a:pPr>
            <a:r>
              <a:rPr lang="ja" sz="1200">
                <a:latin typeface="Arial"/>
                <a:ea typeface="Arial"/>
                <a:cs typeface="Arial"/>
                <a:sym typeface="Arial"/>
              </a:rPr>
              <a:t>教科書を確認しながら開発を進めましたが、時間がかかりました。</a:t>
            </a:r>
            <a:endParaRPr/>
          </a:p>
        </p:txBody>
      </p:sp>
      <p:sp>
        <p:nvSpPr>
          <p:cNvPr id="353" name="Google Shape;353;p19"/>
          <p:cNvSpPr txBox="1"/>
          <p:nvPr>
            <p:ph idx="2" type="body"/>
          </p:nvPr>
        </p:nvSpPr>
        <p:spPr>
          <a:xfrm>
            <a:off x="4874250" y="1355825"/>
            <a:ext cx="3999900" cy="307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ja" sz="1800">
                <a:latin typeface="Arial"/>
                <a:ea typeface="Arial"/>
                <a:cs typeface="Arial"/>
                <a:sym typeface="Arial"/>
              </a:rPr>
              <a:t>学んだ点と配属に向けての意気込み</a:t>
            </a:r>
            <a:endParaRPr b="1" sz="1800">
              <a:latin typeface="Arial"/>
              <a:ea typeface="Arial"/>
              <a:cs typeface="Arial"/>
              <a:sym typeface="Arial"/>
            </a:endParaRPr>
          </a:p>
          <a:p>
            <a:pPr indent="0" lvl="0" marL="0" rtl="0" algn="l">
              <a:lnSpc>
                <a:spcPct val="114000"/>
              </a:lnSpc>
              <a:spcBef>
                <a:spcPts val="1600"/>
              </a:spcBef>
              <a:spcAft>
                <a:spcPts val="0"/>
              </a:spcAft>
              <a:buSzPts val="1300"/>
              <a:buNone/>
            </a:pPr>
            <a:r>
              <a:rPr lang="ja" sz="1200">
                <a:latin typeface="Arial"/>
                <a:ea typeface="Arial"/>
                <a:cs typeface="Arial"/>
                <a:sym typeface="Arial"/>
              </a:rPr>
              <a:t>・学んだ点</a:t>
            </a:r>
            <a:endParaRPr sz="1200">
              <a:latin typeface="Arial"/>
              <a:ea typeface="Arial"/>
              <a:cs typeface="Arial"/>
              <a:sym typeface="Arial"/>
            </a:endParaRPr>
          </a:p>
          <a:p>
            <a:pPr indent="0" lvl="0" marL="0" rtl="0" algn="l">
              <a:lnSpc>
                <a:spcPct val="114000"/>
              </a:lnSpc>
              <a:spcBef>
                <a:spcPts val="0"/>
              </a:spcBef>
              <a:spcAft>
                <a:spcPts val="0"/>
              </a:spcAft>
              <a:buSzPts val="1300"/>
              <a:buNone/>
            </a:pPr>
            <a:r>
              <a:rPr lang="ja" sz="1200">
                <a:latin typeface="Arial"/>
                <a:ea typeface="Arial"/>
                <a:cs typeface="Arial"/>
                <a:sym typeface="Arial"/>
              </a:rPr>
              <a:t>確認して正確に記述することでスムーズに開発を進めることにつながると知りました。</a:t>
            </a:r>
            <a:endParaRPr sz="1200">
              <a:latin typeface="Arial"/>
              <a:ea typeface="Arial"/>
              <a:cs typeface="Arial"/>
              <a:sym typeface="Arial"/>
            </a:endParaRPr>
          </a:p>
          <a:p>
            <a:pPr indent="0" lvl="0" marL="0" rtl="0" algn="l">
              <a:lnSpc>
                <a:spcPct val="114000"/>
              </a:lnSpc>
              <a:spcBef>
                <a:spcPts val="0"/>
              </a:spcBef>
              <a:spcAft>
                <a:spcPts val="0"/>
              </a:spcAft>
              <a:buSzPts val="1300"/>
              <a:buNone/>
            </a:pPr>
            <a:r>
              <a:rPr lang="ja" sz="1200">
                <a:latin typeface="Arial"/>
                <a:ea typeface="Arial"/>
                <a:cs typeface="Arial"/>
                <a:sym typeface="Arial"/>
              </a:rPr>
              <a:t>チーム開発は進め方が複雑で、毎日どこまで進んだのか確認しながら、今後行う作業を明確にすることが大切だと学びました。</a:t>
            </a:r>
            <a:endParaRPr sz="1200">
              <a:latin typeface="Arial"/>
              <a:ea typeface="Arial"/>
              <a:cs typeface="Arial"/>
              <a:sym typeface="Arial"/>
            </a:endParaRPr>
          </a:p>
          <a:p>
            <a:pPr indent="0" lvl="0" marL="0" rtl="0" algn="l">
              <a:lnSpc>
                <a:spcPct val="115000"/>
              </a:lnSpc>
              <a:spcBef>
                <a:spcPts val="0"/>
              </a:spcBef>
              <a:spcAft>
                <a:spcPts val="0"/>
              </a:spcAft>
              <a:buSzPts val="1300"/>
              <a:buNone/>
            </a:pPr>
            <a:r>
              <a:t/>
            </a:r>
            <a:endParaRPr sz="1200">
              <a:latin typeface="Arial"/>
              <a:ea typeface="Arial"/>
              <a:cs typeface="Arial"/>
              <a:sym typeface="Arial"/>
            </a:endParaRPr>
          </a:p>
          <a:p>
            <a:pPr indent="0" lvl="0" marL="0" rtl="0" algn="l">
              <a:lnSpc>
                <a:spcPct val="115000"/>
              </a:lnSpc>
              <a:spcBef>
                <a:spcPts val="0"/>
              </a:spcBef>
              <a:spcAft>
                <a:spcPts val="0"/>
              </a:spcAft>
              <a:buSzPts val="1300"/>
              <a:buNone/>
            </a:pPr>
            <a:r>
              <a:t/>
            </a:r>
            <a:endParaRPr sz="1200">
              <a:latin typeface="Arial"/>
              <a:ea typeface="Arial"/>
              <a:cs typeface="Arial"/>
              <a:sym typeface="Arial"/>
            </a:endParaRPr>
          </a:p>
          <a:p>
            <a:pPr indent="0" lvl="0" marL="0" rtl="0" algn="l">
              <a:lnSpc>
                <a:spcPct val="114000"/>
              </a:lnSpc>
              <a:spcBef>
                <a:spcPts val="0"/>
              </a:spcBef>
              <a:spcAft>
                <a:spcPts val="0"/>
              </a:spcAft>
              <a:buSzPts val="1300"/>
              <a:buNone/>
            </a:pPr>
            <a:r>
              <a:rPr lang="ja" sz="1200">
                <a:latin typeface="Arial"/>
                <a:ea typeface="Arial"/>
                <a:cs typeface="Arial"/>
                <a:sym typeface="Arial"/>
              </a:rPr>
              <a:t>・意気込み</a:t>
            </a:r>
            <a:endParaRPr sz="1200">
              <a:latin typeface="Arial"/>
              <a:ea typeface="Arial"/>
              <a:cs typeface="Arial"/>
              <a:sym typeface="Arial"/>
            </a:endParaRPr>
          </a:p>
          <a:p>
            <a:pPr indent="0" lvl="0" marL="0" rtl="0" algn="l">
              <a:lnSpc>
                <a:spcPct val="114000"/>
              </a:lnSpc>
              <a:spcBef>
                <a:spcPts val="0"/>
              </a:spcBef>
              <a:spcAft>
                <a:spcPts val="0"/>
              </a:spcAft>
              <a:buSzPts val="1300"/>
              <a:buNone/>
            </a:pPr>
            <a:r>
              <a:rPr lang="ja" sz="1200">
                <a:latin typeface="Arial"/>
                <a:ea typeface="Arial"/>
                <a:cs typeface="Arial"/>
                <a:sym typeface="Arial"/>
              </a:rPr>
              <a:t>まずは、スペルミスなど初歩的なミスをしないようにしたいです。わからないこともあると思うので確認して業務を進めたいと思います。</a:t>
            </a:r>
            <a:endParaRPr sz="1200">
              <a:latin typeface="Arial"/>
              <a:ea typeface="Arial"/>
              <a:cs typeface="Arial"/>
              <a:sym typeface="Arial"/>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t/>
            </a:r>
            <a:endParaRPr sz="1200">
              <a:latin typeface="Arial"/>
              <a:ea typeface="Arial"/>
              <a:cs typeface="Arial"/>
              <a:sym typeface="Arial"/>
            </a:endParaRPr>
          </a:p>
          <a:p>
            <a:pPr indent="0" lvl="0" marL="0" rtl="0" algn="l">
              <a:lnSpc>
                <a:spcPct val="115000"/>
              </a:lnSpc>
              <a:spcBef>
                <a:spcPts val="1600"/>
              </a:spcBef>
              <a:spcAft>
                <a:spcPts val="1600"/>
              </a:spcAft>
              <a:buSzPts val="1300"/>
              <a:buNone/>
            </a:pPr>
            <a:r>
              <a:t/>
            </a:r>
            <a:endParaRPr/>
          </a:p>
        </p:txBody>
      </p:sp>
      <p:sp>
        <p:nvSpPr>
          <p:cNvPr id="354" name="Google Shape;354;p1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ja">
                <a:latin typeface="Nunito"/>
                <a:ea typeface="Nunito"/>
                <a:cs typeface="Nunito"/>
                <a:sym typeface="Nunito"/>
              </a:rPr>
              <a:t>‹#›</a:t>
            </a:fld>
            <a:endParaRPr>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12fdabbfc28_0_19"/>
          <p:cNvSpPr txBox="1"/>
          <p:nvPr>
            <p:ph type="title"/>
          </p:nvPr>
        </p:nvSpPr>
        <p:spPr>
          <a:xfrm>
            <a:off x="561025" y="1718475"/>
            <a:ext cx="8378400" cy="13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ja" sz="4440">
                <a:solidFill>
                  <a:schemeClr val="dk1"/>
                </a:solidFill>
              </a:rPr>
              <a:t>ご清聴ありがとうございました</a:t>
            </a:r>
            <a:endParaRPr sz="4240">
              <a:solidFill>
                <a:schemeClr val="dk1"/>
              </a:solidFill>
            </a:endParaRPr>
          </a:p>
        </p:txBody>
      </p:sp>
      <p:sp>
        <p:nvSpPr>
          <p:cNvPr id="360" name="Google Shape;360;g12fdabbfc28_0_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ja"/>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
          <p:cNvSpPr txBox="1"/>
          <p:nvPr>
            <p:ph type="title"/>
          </p:nvPr>
        </p:nvSpPr>
        <p:spPr>
          <a:xfrm>
            <a:off x="1032150" y="1949400"/>
            <a:ext cx="7079700" cy="1244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0"/>
              <a:buNone/>
            </a:pPr>
            <a:r>
              <a:rPr lang="ja" sz="2600">
                <a:solidFill>
                  <a:schemeClr val="dk1"/>
                </a:solidFill>
                <a:latin typeface="Oswald"/>
                <a:ea typeface="Oswald"/>
                <a:cs typeface="Oswald"/>
                <a:sym typeface="Oswald"/>
              </a:rPr>
              <a:t>１．チーム目標と達成度</a:t>
            </a:r>
            <a:endParaRPr>
              <a:solidFill>
                <a:schemeClr val="dk1"/>
              </a:solidFill>
              <a:latin typeface="Meiryo"/>
              <a:ea typeface="Meiryo"/>
              <a:cs typeface="Meiryo"/>
              <a:sym typeface="Meiryo"/>
            </a:endParaRPr>
          </a:p>
        </p:txBody>
      </p:sp>
      <p:sp>
        <p:nvSpPr>
          <p:cNvPr id="143" name="Google Shape;143;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ja">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2e776d3fe4_10_119"/>
          <p:cNvSpPr txBox="1"/>
          <p:nvPr>
            <p:ph idx="1" type="body"/>
          </p:nvPr>
        </p:nvSpPr>
        <p:spPr>
          <a:xfrm>
            <a:off x="649800" y="1300138"/>
            <a:ext cx="3841500" cy="3211800"/>
          </a:xfrm>
          <a:prstGeom prst="rect">
            <a:avLst/>
          </a:pr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300"/>
              <a:buNone/>
            </a:pPr>
            <a:r>
              <a:rPr b="1" lang="ja" sz="3000">
                <a:solidFill>
                  <a:schemeClr val="lt1"/>
                </a:solidFill>
                <a:latin typeface="Arial"/>
                <a:ea typeface="Arial"/>
                <a:cs typeface="Arial"/>
                <a:sym typeface="Arial"/>
              </a:rPr>
              <a:t>達成度</a:t>
            </a:r>
            <a:endParaRPr b="1" sz="3000">
              <a:solidFill>
                <a:schemeClr val="lt1"/>
              </a:solidFill>
              <a:latin typeface="Arial"/>
              <a:ea typeface="Arial"/>
              <a:cs typeface="Arial"/>
              <a:sym typeface="Arial"/>
            </a:endParaRPr>
          </a:p>
          <a:p>
            <a:pPr indent="0" lvl="0" marL="0" rtl="0" algn="ctr">
              <a:lnSpc>
                <a:spcPct val="115000"/>
              </a:lnSpc>
              <a:spcBef>
                <a:spcPts val="1600"/>
              </a:spcBef>
              <a:spcAft>
                <a:spcPts val="0"/>
              </a:spcAft>
              <a:buSzPts val="1300"/>
              <a:buNone/>
            </a:pPr>
            <a:r>
              <a:rPr lang="ja" sz="3000">
                <a:solidFill>
                  <a:schemeClr val="lt1"/>
                </a:solidFill>
                <a:latin typeface="Arial"/>
                <a:ea typeface="Arial"/>
                <a:cs typeface="Arial"/>
                <a:sym typeface="Arial"/>
              </a:rPr>
              <a:t>8</a:t>
            </a:r>
            <a:r>
              <a:rPr lang="ja" sz="3000">
                <a:solidFill>
                  <a:schemeClr val="lt1"/>
                </a:solidFill>
                <a:latin typeface="Arial"/>
                <a:ea typeface="Arial"/>
                <a:cs typeface="Arial"/>
                <a:sym typeface="Arial"/>
              </a:rPr>
              <a:t>0</a:t>
            </a:r>
            <a:r>
              <a:rPr lang="ja" sz="3000">
                <a:solidFill>
                  <a:schemeClr val="lt1"/>
                </a:solidFill>
                <a:latin typeface="Oswald"/>
                <a:ea typeface="Oswald"/>
                <a:cs typeface="Oswald"/>
                <a:sym typeface="Oswald"/>
              </a:rPr>
              <a:t>％</a:t>
            </a:r>
            <a:endParaRPr sz="3000">
              <a:latin typeface="Oswald"/>
              <a:ea typeface="Oswald"/>
              <a:cs typeface="Oswald"/>
              <a:sym typeface="Oswald"/>
            </a:endParaRPr>
          </a:p>
        </p:txBody>
      </p:sp>
      <p:sp>
        <p:nvSpPr>
          <p:cNvPr id="149" name="Google Shape;149;g12e776d3fe4_10_119"/>
          <p:cNvSpPr txBox="1"/>
          <p:nvPr>
            <p:ph idx="2" type="body"/>
          </p:nvPr>
        </p:nvSpPr>
        <p:spPr>
          <a:xfrm>
            <a:off x="4491300" y="1300188"/>
            <a:ext cx="4002900" cy="3211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ja" sz="2400">
                <a:solidFill>
                  <a:srgbClr val="37474F"/>
                </a:solidFill>
                <a:latin typeface="Arial"/>
                <a:ea typeface="Arial"/>
                <a:cs typeface="Arial"/>
                <a:sym typeface="Arial"/>
              </a:rPr>
              <a:t>理由:</a:t>
            </a:r>
            <a:endParaRPr b="1" sz="2400">
              <a:solidFill>
                <a:srgbClr val="37474F"/>
              </a:solidFill>
              <a:latin typeface="Arial"/>
              <a:ea typeface="Arial"/>
              <a:cs typeface="Arial"/>
              <a:sym typeface="Arial"/>
            </a:endParaRPr>
          </a:p>
          <a:p>
            <a:pPr indent="0" lvl="0" marL="0" rtl="0" algn="l">
              <a:lnSpc>
                <a:spcPct val="100000"/>
              </a:lnSpc>
              <a:spcBef>
                <a:spcPts val="1600"/>
              </a:spcBef>
              <a:spcAft>
                <a:spcPts val="0"/>
              </a:spcAft>
              <a:buSzPts val="1300"/>
              <a:buNone/>
            </a:pPr>
            <a:r>
              <a:rPr lang="ja" sz="1800">
                <a:solidFill>
                  <a:srgbClr val="37474F"/>
                </a:solidFill>
                <a:latin typeface="Arial"/>
                <a:ea typeface="Arial"/>
                <a:cs typeface="Arial"/>
                <a:sym typeface="Arial"/>
              </a:rPr>
              <a:t>顧客要件の、特に重要な機能を 全て                      実現させることができましたが、デザインが不十分なところがある。全体の繋がりが不十分である。想定されていない値が入力された場合の挙動が不十分である。</a:t>
            </a:r>
            <a:endParaRPr sz="1800">
              <a:solidFill>
                <a:srgbClr val="37474F"/>
              </a:solidFill>
              <a:latin typeface="Arial"/>
              <a:ea typeface="Arial"/>
              <a:cs typeface="Arial"/>
              <a:sym typeface="Arial"/>
            </a:endParaRPr>
          </a:p>
          <a:p>
            <a:pPr indent="0" lvl="0" marL="0" rtl="0" algn="l">
              <a:lnSpc>
                <a:spcPct val="115000"/>
              </a:lnSpc>
              <a:spcBef>
                <a:spcPts val="0"/>
              </a:spcBef>
              <a:spcAft>
                <a:spcPts val="1600"/>
              </a:spcAft>
              <a:buClr>
                <a:schemeClr val="dk1"/>
              </a:buClr>
              <a:buSzPts val="1100"/>
              <a:buFont typeface="Arial"/>
              <a:buNone/>
            </a:pPr>
            <a:r>
              <a:rPr lang="ja" sz="2400">
                <a:solidFill>
                  <a:srgbClr val="37474F"/>
                </a:solidFill>
                <a:latin typeface="Meiryo"/>
                <a:ea typeface="Meiryo"/>
                <a:cs typeface="Meiryo"/>
                <a:sym typeface="Meiryo"/>
              </a:rPr>
              <a:t>　 </a:t>
            </a:r>
            <a:endParaRPr sz="1800">
              <a:latin typeface="Meiryo"/>
              <a:ea typeface="Meiryo"/>
              <a:cs typeface="Meiryo"/>
              <a:sym typeface="Meiryo"/>
            </a:endParaRPr>
          </a:p>
        </p:txBody>
      </p:sp>
      <p:sp>
        <p:nvSpPr>
          <p:cNvPr id="150" name="Google Shape;150;g12e776d3fe4_10_11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ja">
                <a:latin typeface="Nunito"/>
                <a:ea typeface="Nunito"/>
                <a:cs typeface="Nunito"/>
                <a:sym typeface="Nunito"/>
              </a:rPr>
              <a:t>‹#›</a:t>
            </a:fld>
            <a:endParaRPr>
              <a:latin typeface="Nunito"/>
              <a:ea typeface="Nunito"/>
              <a:cs typeface="Nunito"/>
              <a:sym typeface="Nunito"/>
            </a:endParaRPr>
          </a:p>
        </p:txBody>
      </p:sp>
      <p:sp>
        <p:nvSpPr>
          <p:cNvPr id="151" name="Google Shape;151;g12e776d3fe4_10_119"/>
          <p:cNvSpPr txBox="1"/>
          <p:nvPr>
            <p:ph type="title"/>
          </p:nvPr>
        </p:nvSpPr>
        <p:spPr>
          <a:xfrm>
            <a:off x="385450" y="3138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ja">
                <a:latin typeface="Meiryo"/>
                <a:ea typeface="Meiryo"/>
                <a:cs typeface="Meiryo"/>
                <a:sym typeface="Meiryo"/>
              </a:rPr>
              <a:t>チーム目標と達成度</a:t>
            </a:r>
            <a:endParaRPr b="1">
              <a:latin typeface="Meiryo"/>
              <a:ea typeface="Meiryo"/>
              <a:cs typeface="Meiryo"/>
              <a:sym typeface="Meiry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2fdabbfc28_0_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ja"/>
              <a:t>‹#›</a:t>
            </a:fld>
            <a:endParaRPr/>
          </a:p>
        </p:txBody>
      </p:sp>
      <p:sp>
        <p:nvSpPr>
          <p:cNvPr id="157" name="Google Shape;157;g12fdabbfc28_0_12"/>
          <p:cNvSpPr txBox="1"/>
          <p:nvPr>
            <p:ph type="title"/>
          </p:nvPr>
        </p:nvSpPr>
        <p:spPr>
          <a:xfrm>
            <a:off x="1032150" y="1949400"/>
            <a:ext cx="7079700" cy="1244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0"/>
              <a:buNone/>
            </a:pPr>
            <a:r>
              <a:rPr lang="ja" sz="2600">
                <a:solidFill>
                  <a:schemeClr val="dk1"/>
                </a:solidFill>
                <a:latin typeface="Oswald"/>
                <a:ea typeface="Oswald"/>
                <a:cs typeface="Oswald"/>
                <a:sym typeface="Oswald"/>
              </a:rPr>
              <a:t>２．</a:t>
            </a:r>
            <a:r>
              <a:rPr lang="ja" sz="2600">
                <a:solidFill>
                  <a:schemeClr val="dk1"/>
                </a:solidFill>
                <a:latin typeface="Oswald"/>
                <a:ea typeface="Oswald"/>
                <a:cs typeface="Oswald"/>
                <a:sym typeface="Oswald"/>
              </a:rPr>
              <a:t>要件定義</a:t>
            </a:r>
            <a:endParaRPr>
              <a:solidFill>
                <a:schemeClr val="dk1"/>
              </a:solidFill>
              <a:latin typeface="Meiryo"/>
              <a:ea typeface="Meiryo"/>
              <a:cs typeface="Meiryo"/>
              <a:sym typeface="Meiry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2e776d3fe4_10_112"/>
          <p:cNvSpPr txBox="1"/>
          <p:nvPr>
            <p:ph idx="1" type="body"/>
          </p:nvPr>
        </p:nvSpPr>
        <p:spPr>
          <a:xfrm>
            <a:off x="649800" y="1300138"/>
            <a:ext cx="3841500" cy="3211800"/>
          </a:xfrm>
          <a:prstGeom prst="rect">
            <a:avLst/>
          </a:pr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1600"/>
              </a:spcBef>
              <a:spcAft>
                <a:spcPts val="1600"/>
              </a:spcAft>
              <a:buSzPts val="1100"/>
              <a:buNone/>
            </a:pPr>
            <a:r>
              <a:rPr lang="ja" sz="2400">
                <a:solidFill>
                  <a:schemeClr val="lt1"/>
                </a:solidFill>
                <a:latin typeface="Arial"/>
                <a:ea typeface="Arial"/>
                <a:cs typeface="Arial"/>
                <a:sym typeface="Arial"/>
              </a:rPr>
              <a:t>ホテルの予約システム</a:t>
            </a:r>
            <a:endParaRPr b="1" sz="3000">
              <a:solidFill>
                <a:schemeClr val="lt1"/>
              </a:solidFill>
              <a:latin typeface="Arial"/>
              <a:ea typeface="Arial"/>
              <a:cs typeface="Arial"/>
              <a:sym typeface="Arial"/>
            </a:endParaRPr>
          </a:p>
        </p:txBody>
      </p:sp>
      <p:sp>
        <p:nvSpPr>
          <p:cNvPr id="163" name="Google Shape;163;g12e776d3fe4_10_112"/>
          <p:cNvSpPr txBox="1"/>
          <p:nvPr>
            <p:ph idx="2" type="body"/>
          </p:nvPr>
        </p:nvSpPr>
        <p:spPr>
          <a:xfrm>
            <a:off x="4491300" y="1300188"/>
            <a:ext cx="4002900" cy="3211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500"/>
              </a:spcBef>
              <a:spcAft>
                <a:spcPts val="0"/>
              </a:spcAft>
              <a:buClr>
                <a:schemeClr val="dk1"/>
              </a:buClr>
              <a:buSzPts val="1100"/>
              <a:buFont typeface="Arial"/>
              <a:buNone/>
            </a:pPr>
            <a:r>
              <a:rPr b="1" lang="ja" sz="2300">
                <a:solidFill>
                  <a:srgbClr val="37474F"/>
                </a:solidFill>
                <a:latin typeface="Arial"/>
                <a:ea typeface="Arial"/>
                <a:cs typeface="Arial"/>
                <a:sym typeface="Arial"/>
              </a:rPr>
              <a:t>受注元</a:t>
            </a:r>
            <a:endParaRPr b="1" sz="2300">
              <a:solidFill>
                <a:srgbClr val="37474F"/>
              </a:solidFill>
              <a:latin typeface="Arial"/>
              <a:ea typeface="Arial"/>
              <a:cs typeface="Arial"/>
              <a:sym typeface="Arial"/>
            </a:endParaRPr>
          </a:p>
          <a:p>
            <a:pPr indent="0" lvl="0" marL="457200" rtl="0" algn="l">
              <a:lnSpc>
                <a:spcPct val="100000"/>
              </a:lnSpc>
              <a:spcBef>
                <a:spcPts val="500"/>
              </a:spcBef>
              <a:spcAft>
                <a:spcPts val="0"/>
              </a:spcAft>
              <a:buClr>
                <a:schemeClr val="dk1"/>
              </a:buClr>
              <a:buSzPts val="1100"/>
              <a:buFont typeface="Arial"/>
              <a:buNone/>
            </a:pPr>
            <a:r>
              <a:rPr lang="ja" sz="1800">
                <a:solidFill>
                  <a:srgbClr val="37474F"/>
                </a:solidFill>
                <a:latin typeface="Arial"/>
                <a:ea typeface="Arial"/>
                <a:cs typeface="Arial"/>
                <a:sym typeface="Arial"/>
              </a:rPr>
              <a:t> Aチーム</a:t>
            </a:r>
            <a:endParaRPr sz="600">
              <a:solidFill>
                <a:srgbClr val="37474F"/>
              </a:solidFill>
              <a:latin typeface="Arial"/>
              <a:ea typeface="Arial"/>
              <a:cs typeface="Arial"/>
              <a:sym typeface="Arial"/>
            </a:endParaRPr>
          </a:p>
          <a:p>
            <a:pPr indent="0" lvl="0" marL="0" rtl="0" algn="l">
              <a:lnSpc>
                <a:spcPct val="100000"/>
              </a:lnSpc>
              <a:spcBef>
                <a:spcPts val="500"/>
              </a:spcBef>
              <a:spcAft>
                <a:spcPts val="0"/>
              </a:spcAft>
              <a:buClr>
                <a:schemeClr val="dk1"/>
              </a:buClr>
              <a:buSzPts val="1100"/>
              <a:buFont typeface="Arial"/>
              <a:buNone/>
            </a:pPr>
            <a:r>
              <a:rPr lang="ja" sz="2400">
                <a:solidFill>
                  <a:srgbClr val="37474F"/>
                </a:solidFill>
                <a:latin typeface="Arial"/>
                <a:ea typeface="Arial"/>
                <a:cs typeface="Arial"/>
                <a:sym typeface="Arial"/>
              </a:rPr>
              <a:t> </a:t>
            </a:r>
            <a:r>
              <a:rPr b="1" lang="ja" sz="2300">
                <a:solidFill>
                  <a:srgbClr val="37474F"/>
                </a:solidFill>
                <a:latin typeface="Arial"/>
                <a:ea typeface="Arial"/>
                <a:cs typeface="Arial"/>
                <a:sym typeface="Arial"/>
              </a:rPr>
              <a:t>概要</a:t>
            </a:r>
            <a:endParaRPr b="1" sz="2300">
              <a:solidFill>
                <a:srgbClr val="37474F"/>
              </a:solidFill>
              <a:latin typeface="Arial"/>
              <a:ea typeface="Arial"/>
              <a:cs typeface="Arial"/>
              <a:sym typeface="Arial"/>
            </a:endParaRPr>
          </a:p>
          <a:p>
            <a:pPr indent="0" lvl="0" marL="0" rtl="0" algn="l">
              <a:lnSpc>
                <a:spcPct val="100000"/>
              </a:lnSpc>
              <a:spcBef>
                <a:spcPts val="500"/>
              </a:spcBef>
              <a:spcAft>
                <a:spcPts val="0"/>
              </a:spcAft>
              <a:buSzPts val="1100"/>
              <a:buNone/>
            </a:pPr>
            <a:r>
              <a:rPr lang="ja" sz="1800">
                <a:solidFill>
                  <a:srgbClr val="37474F"/>
                </a:solidFill>
                <a:latin typeface="Arial"/>
                <a:ea typeface="Arial"/>
                <a:cs typeface="Arial"/>
                <a:sym typeface="Arial"/>
              </a:rPr>
              <a:t>・空いている部屋の予約</a:t>
            </a:r>
            <a:endParaRPr sz="1800">
              <a:solidFill>
                <a:srgbClr val="37474F"/>
              </a:solidFill>
              <a:latin typeface="Arial"/>
              <a:ea typeface="Arial"/>
              <a:cs typeface="Arial"/>
              <a:sym typeface="Arial"/>
            </a:endParaRPr>
          </a:p>
          <a:p>
            <a:pPr indent="0" lvl="0" marL="0" rtl="0" algn="l">
              <a:lnSpc>
                <a:spcPct val="100000"/>
              </a:lnSpc>
              <a:spcBef>
                <a:spcPts val="500"/>
              </a:spcBef>
              <a:spcAft>
                <a:spcPts val="0"/>
              </a:spcAft>
              <a:buSzPts val="1100"/>
              <a:buNone/>
            </a:pPr>
            <a:r>
              <a:rPr lang="ja" sz="1800">
                <a:solidFill>
                  <a:srgbClr val="37474F"/>
                </a:solidFill>
                <a:latin typeface="Arial"/>
                <a:ea typeface="Arial"/>
                <a:cs typeface="Arial"/>
                <a:sym typeface="Arial"/>
              </a:rPr>
              <a:t>・部屋の管理</a:t>
            </a:r>
            <a:endParaRPr sz="1800">
              <a:solidFill>
                <a:srgbClr val="37474F"/>
              </a:solidFill>
              <a:latin typeface="Arial"/>
              <a:ea typeface="Arial"/>
              <a:cs typeface="Arial"/>
              <a:sym typeface="Arial"/>
            </a:endParaRPr>
          </a:p>
          <a:p>
            <a:pPr indent="0" lvl="0" marL="0" rtl="0" algn="l">
              <a:lnSpc>
                <a:spcPct val="100000"/>
              </a:lnSpc>
              <a:spcBef>
                <a:spcPts val="500"/>
              </a:spcBef>
              <a:spcAft>
                <a:spcPts val="0"/>
              </a:spcAft>
              <a:buSzPts val="1100"/>
              <a:buNone/>
            </a:pPr>
            <a:r>
              <a:rPr lang="ja" sz="1800">
                <a:solidFill>
                  <a:srgbClr val="37474F"/>
                </a:solidFill>
                <a:latin typeface="Arial"/>
                <a:ea typeface="Arial"/>
                <a:cs typeface="Arial"/>
                <a:sym typeface="Arial"/>
              </a:rPr>
              <a:t>・ログイン機能</a:t>
            </a:r>
            <a:endParaRPr sz="1800">
              <a:solidFill>
                <a:srgbClr val="37474F"/>
              </a:solidFill>
              <a:latin typeface="Arial"/>
              <a:ea typeface="Arial"/>
              <a:cs typeface="Arial"/>
              <a:sym typeface="Arial"/>
            </a:endParaRPr>
          </a:p>
          <a:p>
            <a:pPr indent="0" lvl="0" marL="0" rtl="0" algn="l">
              <a:lnSpc>
                <a:spcPct val="115000"/>
              </a:lnSpc>
              <a:spcBef>
                <a:spcPts val="0"/>
              </a:spcBef>
              <a:spcAft>
                <a:spcPts val="1600"/>
              </a:spcAft>
              <a:buClr>
                <a:schemeClr val="dk1"/>
              </a:buClr>
              <a:buSzPts val="1100"/>
              <a:buFont typeface="Arial"/>
              <a:buNone/>
            </a:pPr>
            <a:r>
              <a:rPr lang="ja" sz="1800">
                <a:solidFill>
                  <a:srgbClr val="37474F"/>
                </a:solidFill>
                <a:latin typeface="Arial"/>
                <a:ea typeface="Arial"/>
                <a:cs typeface="Arial"/>
                <a:sym typeface="Arial"/>
              </a:rPr>
              <a:t>・新規ホテルの作成</a:t>
            </a:r>
            <a:endParaRPr sz="1800">
              <a:latin typeface="Meiryo"/>
              <a:ea typeface="Meiryo"/>
              <a:cs typeface="Meiryo"/>
              <a:sym typeface="Meiryo"/>
            </a:endParaRPr>
          </a:p>
        </p:txBody>
      </p:sp>
      <p:sp>
        <p:nvSpPr>
          <p:cNvPr id="164" name="Google Shape;164;g12e776d3fe4_10_1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ja">
                <a:latin typeface="Nunito"/>
                <a:ea typeface="Nunito"/>
                <a:cs typeface="Nunito"/>
                <a:sym typeface="Nunito"/>
              </a:rPr>
              <a:t>‹#›</a:t>
            </a:fld>
            <a:endParaRPr>
              <a:latin typeface="Nunito"/>
              <a:ea typeface="Nunito"/>
              <a:cs typeface="Nunito"/>
              <a:sym typeface="Nunito"/>
            </a:endParaRPr>
          </a:p>
        </p:txBody>
      </p:sp>
      <p:sp>
        <p:nvSpPr>
          <p:cNvPr id="165" name="Google Shape;165;g12e776d3fe4_10_112"/>
          <p:cNvSpPr txBox="1"/>
          <p:nvPr>
            <p:ph type="title"/>
          </p:nvPr>
        </p:nvSpPr>
        <p:spPr>
          <a:xfrm>
            <a:off x="385450" y="3138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ja">
                <a:latin typeface="Meiryo"/>
                <a:ea typeface="Meiryo"/>
                <a:cs typeface="Meiryo"/>
                <a:sym typeface="Meiryo"/>
              </a:rPr>
              <a:t>要件定義</a:t>
            </a:r>
            <a:endParaRPr b="1">
              <a:latin typeface="Meiryo"/>
              <a:ea typeface="Meiryo"/>
              <a:cs typeface="Meiryo"/>
              <a:sym typeface="Meiry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5"/>
          <p:cNvSpPr txBox="1"/>
          <p:nvPr>
            <p:ph type="title"/>
          </p:nvPr>
        </p:nvSpPr>
        <p:spPr>
          <a:xfrm>
            <a:off x="1032150" y="1949400"/>
            <a:ext cx="7079700" cy="1244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0"/>
              <a:buNone/>
            </a:pPr>
            <a:r>
              <a:rPr lang="ja" sz="2600">
                <a:solidFill>
                  <a:schemeClr val="dk1"/>
                </a:solidFill>
                <a:latin typeface="Oswald"/>
                <a:ea typeface="Oswald"/>
                <a:cs typeface="Oswald"/>
                <a:sym typeface="Oswald"/>
              </a:rPr>
              <a:t>３</a:t>
            </a:r>
            <a:r>
              <a:rPr lang="ja" sz="2600">
                <a:solidFill>
                  <a:schemeClr val="dk1"/>
                </a:solidFill>
                <a:latin typeface="Oswald"/>
                <a:ea typeface="Oswald"/>
                <a:cs typeface="Oswald"/>
                <a:sym typeface="Oswald"/>
              </a:rPr>
              <a:t>．作成物概要</a:t>
            </a:r>
            <a:endParaRPr>
              <a:solidFill>
                <a:schemeClr val="dk1"/>
              </a:solidFill>
              <a:latin typeface="Meiryo"/>
              <a:ea typeface="Meiryo"/>
              <a:cs typeface="Meiryo"/>
              <a:sym typeface="Meiryo"/>
            </a:endParaRPr>
          </a:p>
        </p:txBody>
      </p:sp>
      <p:sp>
        <p:nvSpPr>
          <p:cNvPr id="171" name="Google Shape;171;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ja">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ja">
                <a:latin typeface="Nunito"/>
                <a:ea typeface="Nunito"/>
                <a:cs typeface="Nunito"/>
                <a:sym typeface="Nunito"/>
              </a:rPr>
              <a:t>‹#›</a:t>
            </a:fld>
            <a:endParaRPr>
              <a:latin typeface="Nunito"/>
              <a:ea typeface="Nunito"/>
              <a:cs typeface="Nunito"/>
              <a:sym typeface="Nunito"/>
            </a:endParaRPr>
          </a:p>
        </p:txBody>
      </p:sp>
      <p:grpSp>
        <p:nvGrpSpPr>
          <p:cNvPr id="177" name="Google Shape;177;p7"/>
          <p:cNvGrpSpPr/>
          <p:nvPr/>
        </p:nvGrpSpPr>
        <p:grpSpPr>
          <a:xfrm>
            <a:off x="1507433" y="1175387"/>
            <a:ext cx="6129122" cy="3448841"/>
            <a:chOff x="588125" y="280375"/>
            <a:chExt cx="7167725" cy="4692300"/>
          </a:xfrm>
        </p:grpSpPr>
        <p:sp>
          <p:nvSpPr>
            <p:cNvPr id="178" name="Google Shape;178;p7"/>
            <p:cNvSpPr/>
            <p:nvPr/>
          </p:nvSpPr>
          <p:spPr>
            <a:xfrm>
              <a:off x="2589288" y="280375"/>
              <a:ext cx="2908500" cy="4692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7"/>
            <p:cNvGrpSpPr/>
            <p:nvPr/>
          </p:nvGrpSpPr>
          <p:grpSpPr>
            <a:xfrm>
              <a:off x="1233175" y="1964425"/>
              <a:ext cx="407900" cy="1214650"/>
              <a:chOff x="1249200" y="1964425"/>
              <a:chExt cx="407900" cy="1214650"/>
            </a:xfrm>
          </p:grpSpPr>
          <p:sp>
            <p:nvSpPr>
              <p:cNvPr id="180" name="Google Shape;180;p7"/>
              <p:cNvSpPr/>
              <p:nvPr/>
            </p:nvSpPr>
            <p:spPr>
              <a:xfrm>
                <a:off x="1346450" y="1964425"/>
                <a:ext cx="269700" cy="2697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1" name="Google Shape;181;p7"/>
              <p:cNvCxnSpPr/>
              <p:nvPr/>
            </p:nvCxnSpPr>
            <p:spPr>
              <a:xfrm>
                <a:off x="1481300" y="2234125"/>
                <a:ext cx="0" cy="784800"/>
              </a:xfrm>
              <a:prstGeom prst="straightConnector1">
                <a:avLst/>
              </a:prstGeom>
              <a:noFill/>
              <a:ln cap="flat" cmpd="sng" w="9525">
                <a:solidFill>
                  <a:srgbClr val="595959"/>
                </a:solidFill>
                <a:prstDash val="solid"/>
                <a:round/>
                <a:headEnd len="med" w="med" type="none"/>
                <a:tailEnd len="med" w="med" type="none"/>
              </a:ln>
            </p:spPr>
          </p:cxnSp>
          <p:cxnSp>
            <p:nvCxnSpPr>
              <p:cNvPr id="182" name="Google Shape;182;p7"/>
              <p:cNvCxnSpPr/>
              <p:nvPr/>
            </p:nvCxnSpPr>
            <p:spPr>
              <a:xfrm flipH="1">
                <a:off x="1249200" y="2498375"/>
                <a:ext cx="248100" cy="184200"/>
              </a:xfrm>
              <a:prstGeom prst="straightConnector1">
                <a:avLst/>
              </a:prstGeom>
              <a:noFill/>
              <a:ln cap="flat" cmpd="sng" w="9525">
                <a:solidFill>
                  <a:srgbClr val="595959"/>
                </a:solidFill>
                <a:prstDash val="solid"/>
                <a:round/>
                <a:headEnd len="med" w="med" type="none"/>
                <a:tailEnd len="med" w="med" type="none"/>
              </a:ln>
            </p:spPr>
          </p:cxnSp>
          <p:cxnSp>
            <p:nvCxnSpPr>
              <p:cNvPr id="183" name="Google Shape;183;p7"/>
              <p:cNvCxnSpPr/>
              <p:nvPr/>
            </p:nvCxnSpPr>
            <p:spPr>
              <a:xfrm>
                <a:off x="1481300" y="2490575"/>
                <a:ext cx="175800" cy="199800"/>
              </a:xfrm>
              <a:prstGeom prst="straightConnector1">
                <a:avLst/>
              </a:prstGeom>
              <a:noFill/>
              <a:ln cap="flat" cmpd="sng" w="9525">
                <a:solidFill>
                  <a:srgbClr val="595959"/>
                </a:solidFill>
                <a:prstDash val="solid"/>
                <a:round/>
                <a:headEnd len="med" w="med" type="none"/>
                <a:tailEnd len="med" w="med" type="none"/>
              </a:ln>
            </p:spPr>
          </p:cxnSp>
          <p:cxnSp>
            <p:nvCxnSpPr>
              <p:cNvPr id="184" name="Google Shape;184;p7"/>
              <p:cNvCxnSpPr/>
              <p:nvPr/>
            </p:nvCxnSpPr>
            <p:spPr>
              <a:xfrm flipH="1">
                <a:off x="1249200" y="2987075"/>
                <a:ext cx="248100" cy="184200"/>
              </a:xfrm>
              <a:prstGeom prst="straightConnector1">
                <a:avLst/>
              </a:prstGeom>
              <a:noFill/>
              <a:ln cap="flat" cmpd="sng" w="9525">
                <a:solidFill>
                  <a:srgbClr val="595959"/>
                </a:solidFill>
                <a:prstDash val="solid"/>
                <a:round/>
                <a:headEnd len="med" w="med" type="none"/>
                <a:tailEnd len="med" w="med" type="none"/>
              </a:ln>
            </p:spPr>
          </p:cxnSp>
          <p:cxnSp>
            <p:nvCxnSpPr>
              <p:cNvPr id="185" name="Google Shape;185;p7"/>
              <p:cNvCxnSpPr/>
              <p:nvPr/>
            </p:nvCxnSpPr>
            <p:spPr>
              <a:xfrm>
                <a:off x="1481300" y="2979275"/>
                <a:ext cx="175800" cy="199800"/>
              </a:xfrm>
              <a:prstGeom prst="straightConnector1">
                <a:avLst/>
              </a:prstGeom>
              <a:noFill/>
              <a:ln cap="flat" cmpd="sng" w="9525">
                <a:solidFill>
                  <a:srgbClr val="595959"/>
                </a:solidFill>
                <a:prstDash val="solid"/>
                <a:round/>
                <a:headEnd len="med" w="med" type="none"/>
                <a:tailEnd len="med" w="med" type="none"/>
              </a:ln>
            </p:spPr>
          </p:cxnSp>
        </p:grpSp>
        <p:grpSp>
          <p:nvGrpSpPr>
            <p:cNvPr id="186" name="Google Shape;186;p7"/>
            <p:cNvGrpSpPr/>
            <p:nvPr/>
          </p:nvGrpSpPr>
          <p:grpSpPr>
            <a:xfrm>
              <a:off x="6446000" y="2019200"/>
              <a:ext cx="407900" cy="1214650"/>
              <a:chOff x="6446000" y="2019200"/>
              <a:chExt cx="407900" cy="1214650"/>
            </a:xfrm>
          </p:grpSpPr>
          <p:sp>
            <p:nvSpPr>
              <p:cNvPr id="187" name="Google Shape;187;p7"/>
              <p:cNvSpPr/>
              <p:nvPr/>
            </p:nvSpPr>
            <p:spPr>
              <a:xfrm>
                <a:off x="6543250" y="2019200"/>
                <a:ext cx="269700" cy="2697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8" name="Google Shape;188;p7"/>
              <p:cNvCxnSpPr/>
              <p:nvPr/>
            </p:nvCxnSpPr>
            <p:spPr>
              <a:xfrm>
                <a:off x="6678100" y="2288900"/>
                <a:ext cx="0" cy="784800"/>
              </a:xfrm>
              <a:prstGeom prst="straightConnector1">
                <a:avLst/>
              </a:prstGeom>
              <a:noFill/>
              <a:ln cap="flat" cmpd="sng" w="9525">
                <a:solidFill>
                  <a:srgbClr val="595959"/>
                </a:solidFill>
                <a:prstDash val="solid"/>
                <a:round/>
                <a:headEnd len="med" w="med" type="none"/>
                <a:tailEnd len="med" w="med" type="none"/>
              </a:ln>
            </p:spPr>
          </p:cxnSp>
          <p:cxnSp>
            <p:nvCxnSpPr>
              <p:cNvPr id="189" name="Google Shape;189;p7"/>
              <p:cNvCxnSpPr/>
              <p:nvPr/>
            </p:nvCxnSpPr>
            <p:spPr>
              <a:xfrm flipH="1">
                <a:off x="6446000" y="2553150"/>
                <a:ext cx="248100" cy="184200"/>
              </a:xfrm>
              <a:prstGeom prst="straightConnector1">
                <a:avLst/>
              </a:prstGeom>
              <a:noFill/>
              <a:ln cap="flat" cmpd="sng" w="9525">
                <a:solidFill>
                  <a:srgbClr val="595959"/>
                </a:solidFill>
                <a:prstDash val="solid"/>
                <a:round/>
                <a:headEnd len="med" w="med" type="none"/>
                <a:tailEnd len="med" w="med" type="none"/>
              </a:ln>
            </p:spPr>
          </p:cxnSp>
          <p:cxnSp>
            <p:nvCxnSpPr>
              <p:cNvPr id="190" name="Google Shape;190;p7"/>
              <p:cNvCxnSpPr/>
              <p:nvPr/>
            </p:nvCxnSpPr>
            <p:spPr>
              <a:xfrm>
                <a:off x="6678100" y="2545350"/>
                <a:ext cx="175800" cy="199800"/>
              </a:xfrm>
              <a:prstGeom prst="straightConnector1">
                <a:avLst/>
              </a:prstGeom>
              <a:noFill/>
              <a:ln cap="flat" cmpd="sng" w="9525">
                <a:solidFill>
                  <a:srgbClr val="595959"/>
                </a:solidFill>
                <a:prstDash val="solid"/>
                <a:round/>
                <a:headEnd len="med" w="med" type="none"/>
                <a:tailEnd len="med" w="med" type="none"/>
              </a:ln>
            </p:spPr>
          </p:cxnSp>
          <p:cxnSp>
            <p:nvCxnSpPr>
              <p:cNvPr id="191" name="Google Shape;191;p7"/>
              <p:cNvCxnSpPr/>
              <p:nvPr/>
            </p:nvCxnSpPr>
            <p:spPr>
              <a:xfrm flipH="1">
                <a:off x="6446000" y="3041850"/>
                <a:ext cx="248100" cy="184200"/>
              </a:xfrm>
              <a:prstGeom prst="straightConnector1">
                <a:avLst/>
              </a:prstGeom>
              <a:noFill/>
              <a:ln cap="flat" cmpd="sng" w="9525">
                <a:solidFill>
                  <a:srgbClr val="595959"/>
                </a:solidFill>
                <a:prstDash val="solid"/>
                <a:round/>
                <a:headEnd len="med" w="med" type="none"/>
                <a:tailEnd len="med" w="med" type="none"/>
              </a:ln>
            </p:spPr>
          </p:cxnSp>
          <p:cxnSp>
            <p:nvCxnSpPr>
              <p:cNvPr id="192" name="Google Shape;192;p7"/>
              <p:cNvCxnSpPr/>
              <p:nvPr/>
            </p:nvCxnSpPr>
            <p:spPr>
              <a:xfrm>
                <a:off x="6678100" y="3034050"/>
                <a:ext cx="175800" cy="199800"/>
              </a:xfrm>
              <a:prstGeom prst="straightConnector1">
                <a:avLst/>
              </a:prstGeom>
              <a:noFill/>
              <a:ln cap="flat" cmpd="sng" w="9525">
                <a:solidFill>
                  <a:srgbClr val="595959"/>
                </a:solidFill>
                <a:prstDash val="solid"/>
                <a:round/>
                <a:headEnd len="med" w="med" type="none"/>
                <a:tailEnd len="med" w="med" type="none"/>
              </a:ln>
            </p:spPr>
          </p:cxnSp>
        </p:grpSp>
        <p:grpSp>
          <p:nvGrpSpPr>
            <p:cNvPr id="193" name="Google Shape;193;p7"/>
            <p:cNvGrpSpPr/>
            <p:nvPr/>
          </p:nvGrpSpPr>
          <p:grpSpPr>
            <a:xfrm>
              <a:off x="3452538" y="2527100"/>
              <a:ext cx="1182000" cy="640650"/>
              <a:chOff x="3761450" y="639775"/>
              <a:chExt cx="1182000" cy="640650"/>
            </a:xfrm>
          </p:grpSpPr>
          <p:sp>
            <p:nvSpPr>
              <p:cNvPr id="194" name="Google Shape;194;p7"/>
              <p:cNvSpPr/>
              <p:nvPr/>
            </p:nvSpPr>
            <p:spPr>
              <a:xfrm>
                <a:off x="3761450" y="639775"/>
                <a:ext cx="1182000" cy="5925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txBox="1"/>
              <p:nvPr/>
            </p:nvSpPr>
            <p:spPr>
              <a:xfrm>
                <a:off x="3924200" y="735925"/>
                <a:ext cx="856500" cy="544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t>宿予約</a:t>
                </a:r>
                <a:endParaRPr/>
              </a:p>
            </p:txBody>
          </p:sp>
        </p:grpSp>
        <p:grpSp>
          <p:nvGrpSpPr>
            <p:cNvPr id="196" name="Google Shape;196;p7"/>
            <p:cNvGrpSpPr/>
            <p:nvPr/>
          </p:nvGrpSpPr>
          <p:grpSpPr>
            <a:xfrm>
              <a:off x="3475550" y="647800"/>
              <a:ext cx="1182000" cy="592500"/>
              <a:chOff x="3761450" y="639775"/>
              <a:chExt cx="1182000" cy="592500"/>
            </a:xfrm>
          </p:grpSpPr>
          <p:sp>
            <p:nvSpPr>
              <p:cNvPr id="197" name="Google Shape;197;p7"/>
              <p:cNvSpPr/>
              <p:nvPr/>
            </p:nvSpPr>
            <p:spPr>
              <a:xfrm>
                <a:off x="3761450" y="639775"/>
                <a:ext cx="1182000" cy="5925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
              <p:cNvSpPr txBox="1"/>
              <p:nvPr/>
            </p:nvSpPr>
            <p:spPr>
              <a:xfrm>
                <a:off x="3916906" y="663765"/>
                <a:ext cx="856500" cy="544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t>宿登録</a:t>
                </a:r>
                <a:endParaRPr/>
              </a:p>
            </p:txBody>
          </p:sp>
        </p:grpSp>
        <p:grpSp>
          <p:nvGrpSpPr>
            <p:cNvPr id="199" name="Google Shape;199;p7"/>
            <p:cNvGrpSpPr/>
            <p:nvPr/>
          </p:nvGrpSpPr>
          <p:grpSpPr>
            <a:xfrm>
              <a:off x="3475550" y="1749450"/>
              <a:ext cx="1182000" cy="640650"/>
              <a:chOff x="3761450" y="639775"/>
              <a:chExt cx="1182000" cy="640650"/>
            </a:xfrm>
          </p:grpSpPr>
          <p:sp>
            <p:nvSpPr>
              <p:cNvPr id="200" name="Google Shape;200;p7"/>
              <p:cNvSpPr/>
              <p:nvPr/>
            </p:nvSpPr>
            <p:spPr>
              <a:xfrm>
                <a:off x="3761450" y="639775"/>
                <a:ext cx="1182000" cy="5925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
              <p:cNvSpPr txBox="1"/>
              <p:nvPr/>
            </p:nvSpPr>
            <p:spPr>
              <a:xfrm>
                <a:off x="3924200" y="735925"/>
                <a:ext cx="856500" cy="544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t>宿検索</a:t>
                </a:r>
                <a:endParaRPr/>
              </a:p>
            </p:txBody>
          </p:sp>
        </p:grpSp>
        <p:cxnSp>
          <p:nvCxnSpPr>
            <p:cNvPr id="202" name="Google Shape;202;p7"/>
            <p:cNvCxnSpPr>
              <a:stCxn id="197" idx="6"/>
            </p:cNvCxnSpPr>
            <p:nvPr/>
          </p:nvCxnSpPr>
          <p:spPr>
            <a:xfrm>
              <a:off x="4657550" y="944050"/>
              <a:ext cx="1662600" cy="1709700"/>
            </a:xfrm>
            <a:prstGeom prst="straightConnector1">
              <a:avLst/>
            </a:prstGeom>
            <a:noFill/>
            <a:ln cap="flat" cmpd="sng" w="9525">
              <a:solidFill>
                <a:srgbClr val="595959"/>
              </a:solidFill>
              <a:prstDash val="solid"/>
              <a:round/>
              <a:headEnd len="med" w="med" type="none"/>
              <a:tailEnd len="med" w="med" type="none"/>
            </a:ln>
          </p:spPr>
        </p:cxnSp>
        <p:cxnSp>
          <p:nvCxnSpPr>
            <p:cNvPr id="203" name="Google Shape;203;p7"/>
            <p:cNvCxnSpPr>
              <a:endCxn id="200" idx="2"/>
            </p:cNvCxnSpPr>
            <p:nvPr/>
          </p:nvCxnSpPr>
          <p:spPr>
            <a:xfrm flipH="1" rot="10800000">
              <a:off x="1968050" y="2045700"/>
              <a:ext cx="1507500" cy="355200"/>
            </a:xfrm>
            <a:prstGeom prst="straightConnector1">
              <a:avLst/>
            </a:prstGeom>
            <a:noFill/>
            <a:ln cap="flat" cmpd="sng" w="9525">
              <a:solidFill>
                <a:srgbClr val="595959"/>
              </a:solidFill>
              <a:prstDash val="solid"/>
              <a:round/>
              <a:headEnd len="med" w="med" type="none"/>
              <a:tailEnd len="med" w="med" type="none"/>
            </a:ln>
          </p:spPr>
        </p:cxnSp>
        <p:cxnSp>
          <p:nvCxnSpPr>
            <p:cNvPr id="204" name="Google Shape;204;p7"/>
            <p:cNvCxnSpPr>
              <a:stCxn id="200" idx="6"/>
            </p:cNvCxnSpPr>
            <p:nvPr/>
          </p:nvCxnSpPr>
          <p:spPr>
            <a:xfrm>
              <a:off x="4657550" y="2045700"/>
              <a:ext cx="1671300" cy="597900"/>
            </a:xfrm>
            <a:prstGeom prst="straightConnector1">
              <a:avLst/>
            </a:prstGeom>
            <a:noFill/>
            <a:ln cap="flat" cmpd="sng" w="9525">
              <a:solidFill>
                <a:srgbClr val="595959"/>
              </a:solidFill>
              <a:prstDash val="solid"/>
              <a:round/>
              <a:headEnd len="med" w="med" type="none"/>
              <a:tailEnd len="med" w="med" type="none"/>
            </a:ln>
          </p:spPr>
        </p:cxnSp>
        <p:cxnSp>
          <p:nvCxnSpPr>
            <p:cNvPr id="205" name="Google Shape;205;p7"/>
            <p:cNvCxnSpPr>
              <a:stCxn id="194" idx="2"/>
            </p:cNvCxnSpPr>
            <p:nvPr/>
          </p:nvCxnSpPr>
          <p:spPr>
            <a:xfrm rot="10800000">
              <a:off x="1951638" y="2424950"/>
              <a:ext cx="1500900" cy="398400"/>
            </a:xfrm>
            <a:prstGeom prst="straightConnector1">
              <a:avLst/>
            </a:prstGeom>
            <a:noFill/>
            <a:ln cap="flat" cmpd="sng" w="9525">
              <a:solidFill>
                <a:srgbClr val="595959"/>
              </a:solidFill>
              <a:prstDash val="solid"/>
              <a:round/>
              <a:headEnd len="med" w="med" type="none"/>
              <a:tailEnd len="med" w="med" type="none"/>
            </a:ln>
          </p:spPr>
        </p:cxnSp>
        <p:grpSp>
          <p:nvGrpSpPr>
            <p:cNvPr id="206" name="Google Shape;206;p7"/>
            <p:cNvGrpSpPr/>
            <p:nvPr/>
          </p:nvGrpSpPr>
          <p:grpSpPr>
            <a:xfrm>
              <a:off x="3224059" y="3343825"/>
              <a:ext cx="1670402" cy="592500"/>
              <a:chOff x="3761450" y="639775"/>
              <a:chExt cx="1182000" cy="592500"/>
            </a:xfrm>
          </p:grpSpPr>
          <p:sp>
            <p:nvSpPr>
              <p:cNvPr id="207" name="Google Shape;207;p7"/>
              <p:cNvSpPr/>
              <p:nvPr/>
            </p:nvSpPr>
            <p:spPr>
              <a:xfrm>
                <a:off x="3761450" y="639775"/>
                <a:ext cx="1182000" cy="5925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
              <p:cNvSpPr txBox="1"/>
              <p:nvPr/>
            </p:nvSpPr>
            <p:spPr>
              <a:xfrm>
                <a:off x="3847909" y="686172"/>
                <a:ext cx="1019400" cy="523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sz="1300"/>
                  <a:t>宿キャンセル</a:t>
                </a:r>
                <a:endParaRPr sz="1300"/>
              </a:p>
            </p:txBody>
          </p:sp>
        </p:grpSp>
        <p:cxnSp>
          <p:nvCxnSpPr>
            <p:cNvPr id="209" name="Google Shape;209;p7"/>
            <p:cNvCxnSpPr>
              <a:stCxn id="207" idx="2"/>
            </p:cNvCxnSpPr>
            <p:nvPr/>
          </p:nvCxnSpPr>
          <p:spPr>
            <a:xfrm rot="10800000">
              <a:off x="1977259" y="2450275"/>
              <a:ext cx="1246800" cy="1189800"/>
            </a:xfrm>
            <a:prstGeom prst="straightConnector1">
              <a:avLst/>
            </a:prstGeom>
            <a:noFill/>
            <a:ln cap="flat" cmpd="sng" w="9525">
              <a:solidFill>
                <a:srgbClr val="595959"/>
              </a:solidFill>
              <a:prstDash val="solid"/>
              <a:round/>
              <a:headEnd len="med" w="med" type="none"/>
              <a:tailEnd len="med" w="med" type="none"/>
            </a:ln>
          </p:spPr>
        </p:cxnSp>
        <p:sp>
          <p:nvSpPr>
            <p:cNvPr id="210" name="Google Shape;210;p7"/>
            <p:cNvSpPr txBox="1"/>
            <p:nvPr/>
          </p:nvSpPr>
          <p:spPr>
            <a:xfrm>
              <a:off x="588125" y="3439975"/>
              <a:ext cx="1698000" cy="54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お客様</a:t>
              </a:r>
              <a:endParaRPr/>
            </a:p>
          </p:txBody>
        </p:sp>
        <p:sp>
          <p:nvSpPr>
            <p:cNvPr id="211" name="Google Shape;211;p7"/>
            <p:cNvSpPr txBox="1"/>
            <p:nvPr/>
          </p:nvSpPr>
          <p:spPr>
            <a:xfrm>
              <a:off x="6085450" y="3470325"/>
              <a:ext cx="1670400" cy="54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管理者</a:t>
              </a:r>
              <a:endParaRPr/>
            </a:p>
          </p:txBody>
        </p:sp>
      </p:grpSp>
      <p:sp>
        <p:nvSpPr>
          <p:cNvPr id="212" name="Google Shape;212;p7"/>
          <p:cNvSpPr txBox="1"/>
          <p:nvPr/>
        </p:nvSpPr>
        <p:spPr>
          <a:xfrm>
            <a:off x="1216651" y="1235950"/>
            <a:ext cx="154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宿予約</a:t>
            </a:r>
            <a:endParaRPr/>
          </a:p>
        </p:txBody>
      </p:sp>
      <p:cxnSp>
        <p:nvCxnSpPr>
          <p:cNvPr id="213" name="Google Shape;213;p7"/>
          <p:cNvCxnSpPr>
            <a:stCxn id="194" idx="6"/>
          </p:cNvCxnSpPr>
          <p:nvPr/>
        </p:nvCxnSpPr>
        <p:spPr>
          <a:xfrm flipH="1" rot="10800000">
            <a:off x="4967520" y="2922674"/>
            <a:ext cx="1470900" cy="121800"/>
          </a:xfrm>
          <a:prstGeom prst="straightConnector1">
            <a:avLst/>
          </a:prstGeom>
          <a:noFill/>
          <a:ln cap="flat" cmpd="sng" w="9525">
            <a:solidFill>
              <a:srgbClr val="595959"/>
            </a:solidFill>
            <a:prstDash val="solid"/>
            <a:round/>
            <a:headEnd len="med" w="med" type="none"/>
            <a:tailEnd len="med" w="med" type="none"/>
          </a:ln>
        </p:spPr>
      </p:cxnSp>
      <p:cxnSp>
        <p:nvCxnSpPr>
          <p:cNvPr id="214" name="Google Shape;214;p7"/>
          <p:cNvCxnSpPr>
            <a:stCxn id="207" idx="6"/>
          </p:cNvCxnSpPr>
          <p:nvPr/>
        </p:nvCxnSpPr>
        <p:spPr>
          <a:xfrm flipH="1" rot="10800000">
            <a:off x="5189781" y="2919967"/>
            <a:ext cx="1233900" cy="724800"/>
          </a:xfrm>
          <a:prstGeom prst="straightConnector1">
            <a:avLst/>
          </a:prstGeom>
          <a:noFill/>
          <a:ln cap="flat" cmpd="sng" w="9525">
            <a:solidFill>
              <a:srgbClr val="595959"/>
            </a:solidFill>
            <a:prstDash val="solid"/>
            <a:round/>
            <a:headEnd len="med" w="med" type="none"/>
            <a:tailEnd len="med" w="med" type="none"/>
          </a:ln>
        </p:spPr>
      </p:cxnSp>
      <p:sp>
        <p:nvSpPr>
          <p:cNvPr id="215" name="Google Shape;215;p7"/>
          <p:cNvSpPr txBox="1"/>
          <p:nvPr>
            <p:ph type="title"/>
          </p:nvPr>
        </p:nvSpPr>
        <p:spPr>
          <a:xfrm>
            <a:off x="385450" y="3138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ja">
                <a:latin typeface="Meiryo"/>
                <a:ea typeface="Meiryo"/>
                <a:cs typeface="Meiryo"/>
                <a:sym typeface="Meiryo"/>
              </a:rPr>
              <a:t>ユースケース図</a:t>
            </a:r>
            <a:endParaRPr b="1">
              <a:latin typeface="Meiryo"/>
              <a:ea typeface="Meiryo"/>
              <a:cs typeface="Meiryo"/>
              <a:sym typeface="Meiry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2e776d3fe4_10_14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ja">
                <a:latin typeface="Nunito"/>
                <a:ea typeface="Nunito"/>
                <a:cs typeface="Nunito"/>
                <a:sym typeface="Nunito"/>
              </a:rPr>
              <a:t>‹#›</a:t>
            </a:fld>
            <a:endParaRPr>
              <a:latin typeface="Nunito"/>
              <a:ea typeface="Nunito"/>
              <a:cs typeface="Nunito"/>
              <a:sym typeface="Nunito"/>
            </a:endParaRPr>
          </a:p>
        </p:txBody>
      </p:sp>
      <p:sp>
        <p:nvSpPr>
          <p:cNvPr id="221" name="Google Shape;221;g12e776d3fe4_10_14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ja"/>
              <a:t>‹#›</a:t>
            </a:fld>
            <a:endParaRPr/>
          </a:p>
        </p:txBody>
      </p:sp>
      <p:sp>
        <p:nvSpPr>
          <p:cNvPr id="222" name="Google Shape;222;g12e776d3fe4_10_143"/>
          <p:cNvSpPr/>
          <p:nvPr/>
        </p:nvSpPr>
        <p:spPr>
          <a:xfrm>
            <a:off x="3384208" y="1274243"/>
            <a:ext cx="2568900" cy="3205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 name="Google Shape;223;g12e776d3fe4_10_143"/>
          <p:cNvGrpSpPr/>
          <p:nvPr/>
        </p:nvGrpSpPr>
        <p:grpSpPr>
          <a:xfrm>
            <a:off x="2206892" y="2458673"/>
            <a:ext cx="360267" cy="829846"/>
            <a:chOff x="2206892" y="2458673"/>
            <a:chExt cx="360267" cy="829846"/>
          </a:xfrm>
        </p:grpSpPr>
        <p:sp>
          <p:nvSpPr>
            <p:cNvPr id="224" name="Google Shape;224;g12e776d3fe4_10_143"/>
            <p:cNvSpPr/>
            <p:nvPr/>
          </p:nvSpPr>
          <p:spPr>
            <a:xfrm>
              <a:off x="2292646" y="2458673"/>
              <a:ext cx="238200" cy="1842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5" name="Google Shape;225;g12e776d3fe4_10_143"/>
            <p:cNvCxnSpPr/>
            <p:nvPr/>
          </p:nvCxnSpPr>
          <p:spPr>
            <a:xfrm>
              <a:off x="2411759" y="2642932"/>
              <a:ext cx="0" cy="536100"/>
            </a:xfrm>
            <a:prstGeom prst="straightConnector1">
              <a:avLst/>
            </a:prstGeom>
            <a:noFill/>
            <a:ln cap="flat" cmpd="sng" w="9525">
              <a:solidFill>
                <a:srgbClr val="595959"/>
              </a:solidFill>
              <a:prstDash val="solid"/>
              <a:round/>
              <a:headEnd len="med" w="med" type="none"/>
              <a:tailEnd len="med" w="med" type="none"/>
            </a:ln>
          </p:spPr>
        </p:cxnSp>
        <p:cxnSp>
          <p:nvCxnSpPr>
            <p:cNvPr id="226" name="Google Shape;226;g12e776d3fe4_10_143"/>
            <p:cNvCxnSpPr/>
            <p:nvPr/>
          </p:nvCxnSpPr>
          <p:spPr>
            <a:xfrm flipH="1">
              <a:off x="2206892" y="2823468"/>
              <a:ext cx="219000" cy="125700"/>
            </a:xfrm>
            <a:prstGeom prst="straightConnector1">
              <a:avLst/>
            </a:prstGeom>
            <a:noFill/>
            <a:ln cap="flat" cmpd="sng" w="9525">
              <a:solidFill>
                <a:srgbClr val="595959"/>
              </a:solidFill>
              <a:prstDash val="solid"/>
              <a:round/>
              <a:headEnd len="med" w="med" type="none"/>
              <a:tailEnd len="med" w="med" type="none"/>
            </a:ln>
          </p:spPr>
        </p:cxnSp>
        <p:cxnSp>
          <p:nvCxnSpPr>
            <p:cNvPr id="227" name="Google Shape;227;g12e776d3fe4_10_143"/>
            <p:cNvCxnSpPr/>
            <p:nvPr/>
          </p:nvCxnSpPr>
          <p:spPr>
            <a:xfrm>
              <a:off x="2411759" y="2818139"/>
              <a:ext cx="155400" cy="136500"/>
            </a:xfrm>
            <a:prstGeom prst="straightConnector1">
              <a:avLst/>
            </a:prstGeom>
            <a:noFill/>
            <a:ln cap="flat" cmpd="sng" w="9525">
              <a:solidFill>
                <a:srgbClr val="595959"/>
              </a:solidFill>
              <a:prstDash val="solid"/>
              <a:round/>
              <a:headEnd len="med" w="med" type="none"/>
              <a:tailEnd len="med" w="med" type="none"/>
            </a:ln>
          </p:spPr>
        </p:cxnSp>
        <p:cxnSp>
          <p:nvCxnSpPr>
            <p:cNvPr id="228" name="Google Shape;228;g12e776d3fe4_10_143"/>
            <p:cNvCxnSpPr/>
            <p:nvPr/>
          </p:nvCxnSpPr>
          <p:spPr>
            <a:xfrm flipH="1">
              <a:off x="2206892" y="3157347"/>
              <a:ext cx="219000" cy="125700"/>
            </a:xfrm>
            <a:prstGeom prst="straightConnector1">
              <a:avLst/>
            </a:prstGeom>
            <a:noFill/>
            <a:ln cap="flat" cmpd="sng" w="9525">
              <a:solidFill>
                <a:srgbClr val="595959"/>
              </a:solidFill>
              <a:prstDash val="solid"/>
              <a:round/>
              <a:headEnd len="med" w="med" type="none"/>
              <a:tailEnd len="med" w="med" type="none"/>
            </a:ln>
          </p:spPr>
        </p:cxnSp>
        <p:cxnSp>
          <p:nvCxnSpPr>
            <p:cNvPr id="229" name="Google Shape;229;g12e776d3fe4_10_143"/>
            <p:cNvCxnSpPr/>
            <p:nvPr/>
          </p:nvCxnSpPr>
          <p:spPr>
            <a:xfrm>
              <a:off x="2411759" y="3152018"/>
              <a:ext cx="155400" cy="136500"/>
            </a:xfrm>
            <a:prstGeom prst="straightConnector1">
              <a:avLst/>
            </a:prstGeom>
            <a:noFill/>
            <a:ln cap="flat" cmpd="sng" w="9525">
              <a:solidFill>
                <a:srgbClr val="595959"/>
              </a:solidFill>
              <a:prstDash val="solid"/>
              <a:round/>
              <a:headEnd len="med" w="med" type="none"/>
              <a:tailEnd len="med" w="med" type="none"/>
            </a:ln>
          </p:spPr>
        </p:cxnSp>
      </p:grpSp>
      <p:grpSp>
        <p:nvGrpSpPr>
          <p:cNvPr id="230" name="Google Shape;230;g12e776d3fe4_10_143"/>
          <p:cNvGrpSpPr/>
          <p:nvPr/>
        </p:nvGrpSpPr>
        <p:grpSpPr>
          <a:xfrm>
            <a:off x="6770727" y="2496095"/>
            <a:ext cx="360267" cy="829846"/>
            <a:chOff x="6770727" y="2496095"/>
            <a:chExt cx="360267" cy="829846"/>
          </a:xfrm>
        </p:grpSpPr>
        <p:sp>
          <p:nvSpPr>
            <p:cNvPr id="231" name="Google Shape;231;g12e776d3fe4_10_143"/>
            <p:cNvSpPr/>
            <p:nvPr/>
          </p:nvSpPr>
          <p:spPr>
            <a:xfrm>
              <a:off x="6856482" y="2496095"/>
              <a:ext cx="238200" cy="1842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g12e776d3fe4_10_143"/>
            <p:cNvCxnSpPr/>
            <p:nvPr/>
          </p:nvCxnSpPr>
          <p:spPr>
            <a:xfrm>
              <a:off x="6975595" y="2680354"/>
              <a:ext cx="0" cy="536100"/>
            </a:xfrm>
            <a:prstGeom prst="straightConnector1">
              <a:avLst/>
            </a:prstGeom>
            <a:noFill/>
            <a:ln cap="flat" cmpd="sng" w="9525">
              <a:solidFill>
                <a:srgbClr val="595959"/>
              </a:solidFill>
              <a:prstDash val="solid"/>
              <a:round/>
              <a:headEnd len="med" w="med" type="none"/>
              <a:tailEnd len="med" w="med" type="none"/>
            </a:ln>
          </p:spPr>
        </p:cxnSp>
        <p:cxnSp>
          <p:nvCxnSpPr>
            <p:cNvPr id="233" name="Google Shape;233;g12e776d3fe4_10_143"/>
            <p:cNvCxnSpPr/>
            <p:nvPr/>
          </p:nvCxnSpPr>
          <p:spPr>
            <a:xfrm flipH="1">
              <a:off x="6770727" y="2860890"/>
              <a:ext cx="219000" cy="125700"/>
            </a:xfrm>
            <a:prstGeom prst="straightConnector1">
              <a:avLst/>
            </a:prstGeom>
            <a:noFill/>
            <a:ln cap="flat" cmpd="sng" w="9525">
              <a:solidFill>
                <a:srgbClr val="595959"/>
              </a:solidFill>
              <a:prstDash val="solid"/>
              <a:round/>
              <a:headEnd len="med" w="med" type="none"/>
              <a:tailEnd len="med" w="med" type="none"/>
            </a:ln>
          </p:spPr>
        </p:cxnSp>
        <p:cxnSp>
          <p:nvCxnSpPr>
            <p:cNvPr id="234" name="Google Shape;234;g12e776d3fe4_10_143"/>
            <p:cNvCxnSpPr/>
            <p:nvPr/>
          </p:nvCxnSpPr>
          <p:spPr>
            <a:xfrm>
              <a:off x="6975595" y="2855561"/>
              <a:ext cx="155400" cy="136500"/>
            </a:xfrm>
            <a:prstGeom prst="straightConnector1">
              <a:avLst/>
            </a:prstGeom>
            <a:noFill/>
            <a:ln cap="flat" cmpd="sng" w="9525">
              <a:solidFill>
                <a:srgbClr val="595959"/>
              </a:solidFill>
              <a:prstDash val="solid"/>
              <a:round/>
              <a:headEnd len="med" w="med" type="none"/>
              <a:tailEnd len="med" w="med" type="none"/>
            </a:ln>
          </p:spPr>
        </p:cxnSp>
        <p:cxnSp>
          <p:nvCxnSpPr>
            <p:cNvPr id="235" name="Google Shape;235;g12e776d3fe4_10_143"/>
            <p:cNvCxnSpPr/>
            <p:nvPr/>
          </p:nvCxnSpPr>
          <p:spPr>
            <a:xfrm flipH="1">
              <a:off x="6770727" y="3194770"/>
              <a:ext cx="219000" cy="125700"/>
            </a:xfrm>
            <a:prstGeom prst="straightConnector1">
              <a:avLst/>
            </a:prstGeom>
            <a:noFill/>
            <a:ln cap="flat" cmpd="sng" w="9525">
              <a:solidFill>
                <a:srgbClr val="595959"/>
              </a:solidFill>
              <a:prstDash val="solid"/>
              <a:round/>
              <a:headEnd len="med" w="med" type="none"/>
              <a:tailEnd len="med" w="med" type="none"/>
            </a:ln>
          </p:spPr>
        </p:cxnSp>
        <p:cxnSp>
          <p:nvCxnSpPr>
            <p:cNvPr id="236" name="Google Shape;236;g12e776d3fe4_10_143"/>
            <p:cNvCxnSpPr/>
            <p:nvPr/>
          </p:nvCxnSpPr>
          <p:spPr>
            <a:xfrm>
              <a:off x="6975595" y="3189441"/>
              <a:ext cx="155400" cy="136500"/>
            </a:xfrm>
            <a:prstGeom prst="straightConnector1">
              <a:avLst/>
            </a:prstGeom>
            <a:noFill/>
            <a:ln cap="flat" cmpd="sng" w="9525">
              <a:solidFill>
                <a:srgbClr val="595959"/>
              </a:solidFill>
              <a:prstDash val="solid"/>
              <a:round/>
              <a:headEnd len="med" w="med" type="none"/>
              <a:tailEnd len="med" w="med" type="none"/>
            </a:ln>
          </p:spPr>
        </p:cxnSp>
      </p:grpSp>
      <p:sp>
        <p:nvSpPr>
          <p:cNvPr id="237" name="Google Shape;237;g12e776d3fe4_10_143"/>
          <p:cNvSpPr txBox="1"/>
          <p:nvPr/>
        </p:nvSpPr>
        <p:spPr>
          <a:xfrm>
            <a:off x="1216651" y="1235950"/>
            <a:ext cx="154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会員登録</a:t>
            </a:r>
            <a:endParaRPr/>
          </a:p>
        </p:txBody>
      </p:sp>
      <p:grpSp>
        <p:nvGrpSpPr>
          <p:cNvPr id="238" name="Google Shape;238;g12e776d3fe4_10_143"/>
          <p:cNvGrpSpPr/>
          <p:nvPr/>
        </p:nvGrpSpPr>
        <p:grpSpPr>
          <a:xfrm>
            <a:off x="3822136" y="1446822"/>
            <a:ext cx="1499700" cy="404990"/>
            <a:chOff x="3822136" y="1446822"/>
            <a:chExt cx="1499700" cy="404990"/>
          </a:xfrm>
        </p:grpSpPr>
        <p:sp>
          <p:nvSpPr>
            <p:cNvPr id="239" name="Google Shape;239;g12e776d3fe4_10_143"/>
            <p:cNvSpPr/>
            <p:nvPr/>
          </p:nvSpPr>
          <p:spPr>
            <a:xfrm>
              <a:off x="3822136" y="1446822"/>
              <a:ext cx="1499700" cy="4047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12e776d3fe4_10_143"/>
            <p:cNvSpPr txBox="1"/>
            <p:nvPr/>
          </p:nvSpPr>
          <p:spPr>
            <a:xfrm>
              <a:off x="4028621" y="1466912"/>
              <a:ext cx="1086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sz="1300"/>
                <a:t>会員登録</a:t>
              </a:r>
              <a:endParaRPr sz="1300"/>
            </a:p>
          </p:txBody>
        </p:sp>
      </p:grpSp>
      <p:cxnSp>
        <p:nvCxnSpPr>
          <p:cNvPr id="241" name="Google Shape;241;g12e776d3fe4_10_143"/>
          <p:cNvCxnSpPr>
            <a:endCxn id="239" idx="2"/>
          </p:cNvCxnSpPr>
          <p:nvPr/>
        </p:nvCxnSpPr>
        <p:spPr>
          <a:xfrm flipH="1" rot="10800000">
            <a:off x="2687836" y="1649172"/>
            <a:ext cx="1134300" cy="1195800"/>
          </a:xfrm>
          <a:prstGeom prst="straightConnector1">
            <a:avLst/>
          </a:prstGeom>
          <a:noFill/>
          <a:ln cap="flat" cmpd="sng" w="9525">
            <a:solidFill>
              <a:srgbClr val="595959"/>
            </a:solidFill>
            <a:prstDash val="solid"/>
            <a:round/>
            <a:headEnd len="med" w="med" type="none"/>
            <a:tailEnd len="med" w="med" type="none"/>
          </a:ln>
        </p:spPr>
      </p:cxnSp>
      <p:cxnSp>
        <p:nvCxnSpPr>
          <p:cNvPr id="242" name="Google Shape;242;g12e776d3fe4_10_143"/>
          <p:cNvCxnSpPr>
            <a:endCxn id="243" idx="6"/>
          </p:cNvCxnSpPr>
          <p:nvPr/>
        </p:nvCxnSpPr>
        <p:spPr>
          <a:xfrm rot="10800000">
            <a:off x="5321848" y="2480247"/>
            <a:ext cx="1476300" cy="417300"/>
          </a:xfrm>
          <a:prstGeom prst="straightConnector1">
            <a:avLst/>
          </a:prstGeom>
          <a:noFill/>
          <a:ln cap="flat" cmpd="sng" w="9525">
            <a:solidFill>
              <a:srgbClr val="595959"/>
            </a:solidFill>
            <a:prstDash val="solid"/>
            <a:round/>
            <a:headEnd len="med" w="med" type="none"/>
            <a:tailEnd len="med" w="med" type="none"/>
          </a:ln>
        </p:spPr>
      </p:cxnSp>
      <p:sp>
        <p:nvSpPr>
          <p:cNvPr id="244" name="Google Shape;244;g12e776d3fe4_10_143"/>
          <p:cNvSpPr txBox="1"/>
          <p:nvPr/>
        </p:nvSpPr>
        <p:spPr>
          <a:xfrm>
            <a:off x="1596305" y="3466770"/>
            <a:ext cx="149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お客様</a:t>
            </a:r>
            <a:endParaRPr/>
          </a:p>
        </p:txBody>
      </p:sp>
      <p:grpSp>
        <p:nvGrpSpPr>
          <p:cNvPr id="245" name="Google Shape;245;g12e776d3fe4_10_143"/>
          <p:cNvGrpSpPr/>
          <p:nvPr/>
        </p:nvGrpSpPr>
        <p:grpSpPr>
          <a:xfrm>
            <a:off x="3822148" y="2277897"/>
            <a:ext cx="1499700" cy="404990"/>
            <a:chOff x="3822148" y="2277897"/>
            <a:chExt cx="1499700" cy="404990"/>
          </a:xfrm>
        </p:grpSpPr>
        <p:sp>
          <p:nvSpPr>
            <p:cNvPr id="243" name="Google Shape;243;g12e776d3fe4_10_143"/>
            <p:cNvSpPr/>
            <p:nvPr/>
          </p:nvSpPr>
          <p:spPr>
            <a:xfrm>
              <a:off x="3822148" y="2277897"/>
              <a:ext cx="1499700" cy="4047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12e776d3fe4_10_143"/>
            <p:cNvSpPr txBox="1"/>
            <p:nvPr/>
          </p:nvSpPr>
          <p:spPr>
            <a:xfrm>
              <a:off x="4028633" y="2297987"/>
              <a:ext cx="1086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sz="1300"/>
                <a:t>会員検索</a:t>
              </a:r>
              <a:endParaRPr sz="1300"/>
            </a:p>
          </p:txBody>
        </p:sp>
      </p:grpSp>
      <p:grpSp>
        <p:nvGrpSpPr>
          <p:cNvPr id="247" name="Google Shape;247;g12e776d3fe4_10_143"/>
          <p:cNvGrpSpPr/>
          <p:nvPr/>
        </p:nvGrpSpPr>
        <p:grpSpPr>
          <a:xfrm>
            <a:off x="3822148" y="2883722"/>
            <a:ext cx="1499700" cy="404990"/>
            <a:chOff x="3822148" y="2883722"/>
            <a:chExt cx="1499700" cy="404990"/>
          </a:xfrm>
        </p:grpSpPr>
        <p:sp>
          <p:nvSpPr>
            <p:cNvPr id="248" name="Google Shape;248;g12e776d3fe4_10_143"/>
            <p:cNvSpPr/>
            <p:nvPr/>
          </p:nvSpPr>
          <p:spPr>
            <a:xfrm>
              <a:off x="3822148" y="2883722"/>
              <a:ext cx="1499700" cy="4047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12e776d3fe4_10_143"/>
            <p:cNvSpPr txBox="1"/>
            <p:nvPr/>
          </p:nvSpPr>
          <p:spPr>
            <a:xfrm>
              <a:off x="4028633" y="2903812"/>
              <a:ext cx="1086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sz="1300"/>
                <a:t>会員更新</a:t>
              </a:r>
              <a:endParaRPr sz="1300"/>
            </a:p>
          </p:txBody>
        </p:sp>
      </p:grpSp>
      <p:grpSp>
        <p:nvGrpSpPr>
          <p:cNvPr id="250" name="Google Shape;250;g12e776d3fe4_10_143"/>
          <p:cNvGrpSpPr/>
          <p:nvPr/>
        </p:nvGrpSpPr>
        <p:grpSpPr>
          <a:xfrm>
            <a:off x="3822148" y="3561672"/>
            <a:ext cx="1499700" cy="404990"/>
            <a:chOff x="3822148" y="3561672"/>
            <a:chExt cx="1499700" cy="404990"/>
          </a:xfrm>
        </p:grpSpPr>
        <p:sp>
          <p:nvSpPr>
            <p:cNvPr id="251" name="Google Shape;251;g12e776d3fe4_10_143"/>
            <p:cNvSpPr/>
            <p:nvPr/>
          </p:nvSpPr>
          <p:spPr>
            <a:xfrm>
              <a:off x="3822148" y="3561672"/>
              <a:ext cx="1499700" cy="4047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12e776d3fe4_10_143"/>
            <p:cNvSpPr txBox="1"/>
            <p:nvPr/>
          </p:nvSpPr>
          <p:spPr>
            <a:xfrm>
              <a:off x="4028633" y="3581762"/>
              <a:ext cx="1086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sz="1300"/>
                <a:t>会員削除</a:t>
              </a:r>
              <a:endParaRPr sz="1300"/>
            </a:p>
          </p:txBody>
        </p:sp>
      </p:grpSp>
      <p:cxnSp>
        <p:nvCxnSpPr>
          <p:cNvPr id="253" name="Google Shape;253;g12e776d3fe4_10_143"/>
          <p:cNvCxnSpPr>
            <a:endCxn id="248" idx="6"/>
          </p:cNvCxnSpPr>
          <p:nvPr/>
        </p:nvCxnSpPr>
        <p:spPr>
          <a:xfrm flipH="1">
            <a:off x="5321848" y="2888372"/>
            <a:ext cx="1485000" cy="197700"/>
          </a:xfrm>
          <a:prstGeom prst="straightConnector1">
            <a:avLst/>
          </a:prstGeom>
          <a:noFill/>
          <a:ln cap="flat" cmpd="sng" w="9525">
            <a:solidFill>
              <a:srgbClr val="595959"/>
            </a:solidFill>
            <a:prstDash val="solid"/>
            <a:round/>
            <a:headEnd len="med" w="med" type="none"/>
            <a:tailEnd len="med" w="med" type="none"/>
          </a:ln>
        </p:spPr>
      </p:cxnSp>
      <p:cxnSp>
        <p:nvCxnSpPr>
          <p:cNvPr id="254" name="Google Shape;254;g12e776d3fe4_10_143"/>
          <p:cNvCxnSpPr>
            <a:endCxn id="251" idx="6"/>
          </p:cNvCxnSpPr>
          <p:nvPr/>
        </p:nvCxnSpPr>
        <p:spPr>
          <a:xfrm flipH="1">
            <a:off x="5321848" y="2897322"/>
            <a:ext cx="1483800" cy="866700"/>
          </a:xfrm>
          <a:prstGeom prst="straightConnector1">
            <a:avLst/>
          </a:prstGeom>
          <a:noFill/>
          <a:ln cap="flat" cmpd="sng" w="9525">
            <a:solidFill>
              <a:srgbClr val="595959"/>
            </a:solidFill>
            <a:prstDash val="solid"/>
            <a:round/>
            <a:headEnd len="med" w="med" type="none"/>
            <a:tailEnd len="med" w="med" type="none"/>
          </a:ln>
        </p:spPr>
      </p:cxnSp>
      <p:cxnSp>
        <p:nvCxnSpPr>
          <p:cNvPr id="255" name="Google Shape;255;g12e776d3fe4_10_143"/>
          <p:cNvCxnSpPr>
            <a:endCxn id="251" idx="2"/>
          </p:cNvCxnSpPr>
          <p:nvPr/>
        </p:nvCxnSpPr>
        <p:spPr>
          <a:xfrm>
            <a:off x="2710348" y="2860122"/>
            <a:ext cx="1111800" cy="903900"/>
          </a:xfrm>
          <a:prstGeom prst="straightConnector1">
            <a:avLst/>
          </a:prstGeom>
          <a:noFill/>
          <a:ln cap="flat" cmpd="sng" w="9525">
            <a:solidFill>
              <a:srgbClr val="595959"/>
            </a:solidFill>
            <a:prstDash val="solid"/>
            <a:round/>
            <a:headEnd len="med" w="med" type="none"/>
            <a:tailEnd len="med" w="med" type="none"/>
          </a:ln>
        </p:spPr>
      </p:cxnSp>
      <p:sp>
        <p:nvSpPr>
          <p:cNvPr id="256" name="Google Shape;256;g12e776d3fe4_10_143"/>
          <p:cNvSpPr txBox="1"/>
          <p:nvPr/>
        </p:nvSpPr>
        <p:spPr>
          <a:xfrm>
            <a:off x="6654371" y="3642026"/>
            <a:ext cx="142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管理者</a:t>
            </a:r>
            <a:endParaRPr/>
          </a:p>
        </p:txBody>
      </p:sp>
      <p:cxnSp>
        <p:nvCxnSpPr>
          <p:cNvPr id="257" name="Google Shape;257;g12e776d3fe4_10_143"/>
          <p:cNvCxnSpPr>
            <a:stCxn id="248" idx="2"/>
          </p:cNvCxnSpPr>
          <p:nvPr/>
        </p:nvCxnSpPr>
        <p:spPr>
          <a:xfrm rot="10800000">
            <a:off x="2672848" y="2852372"/>
            <a:ext cx="1149300" cy="233700"/>
          </a:xfrm>
          <a:prstGeom prst="straightConnector1">
            <a:avLst/>
          </a:prstGeom>
          <a:noFill/>
          <a:ln cap="flat" cmpd="sng" w="9525">
            <a:solidFill>
              <a:srgbClr val="595959"/>
            </a:solidFill>
            <a:prstDash val="solid"/>
            <a:round/>
            <a:headEnd len="med" w="med" type="none"/>
            <a:tailEnd len="med" w="med" type="none"/>
          </a:ln>
        </p:spPr>
      </p:cxnSp>
      <p:sp>
        <p:nvSpPr>
          <p:cNvPr id="258" name="Google Shape;258;g12e776d3fe4_10_143"/>
          <p:cNvSpPr txBox="1"/>
          <p:nvPr>
            <p:ph type="title"/>
          </p:nvPr>
        </p:nvSpPr>
        <p:spPr>
          <a:xfrm>
            <a:off x="385450" y="3138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ja">
                <a:latin typeface="Meiryo"/>
                <a:ea typeface="Meiryo"/>
                <a:cs typeface="Meiryo"/>
                <a:sym typeface="Meiryo"/>
              </a:rPr>
              <a:t>ユースケース図</a:t>
            </a:r>
            <a:endParaRPr b="1">
              <a:latin typeface="Meiryo"/>
              <a:ea typeface="Meiryo"/>
              <a:cs typeface="Meiryo"/>
              <a:sym typeface="Meiry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