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65" r:id="rId3"/>
    <p:sldId id="275" r:id="rId4"/>
    <p:sldId id="264" r:id="rId5"/>
    <p:sldId id="261" r:id="rId6"/>
    <p:sldId id="259" r:id="rId7"/>
    <p:sldId id="262" r:id="rId8"/>
    <p:sldId id="267" r:id="rId9"/>
    <p:sldId id="26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13" initials="3" lastIdx="1" clrIdx="0">
    <p:extLst>
      <p:ext uri="{19B8F6BF-5375-455C-9EA6-DF929625EA0E}">
        <p15:presenceInfo xmlns:p15="http://schemas.microsoft.com/office/powerpoint/2012/main" userId="3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BEFBE-AAF5-49C3-9A5B-69CB8AA2BCB1}" v="82" dt="2022-11-21T14:42:52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 윤택" userId="571145ef74a7df49" providerId="LiveId" clId="{FB1BEFBE-AAF5-49C3-9A5B-69CB8AA2BCB1}"/>
    <pc:docChg chg="undo custSel modSld">
      <pc:chgData name="한 윤택" userId="571145ef74a7df49" providerId="LiveId" clId="{FB1BEFBE-AAF5-49C3-9A5B-69CB8AA2BCB1}" dt="2022-11-21T14:43:07.841" v="842" actId="478"/>
      <pc:docMkLst>
        <pc:docMk/>
      </pc:docMkLst>
      <pc:sldChg chg="modSp mod">
        <pc:chgData name="한 윤택" userId="571145ef74a7df49" providerId="LiveId" clId="{FB1BEFBE-AAF5-49C3-9A5B-69CB8AA2BCB1}" dt="2022-11-21T14:21:15.007" v="520" actId="1076"/>
        <pc:sldMkLst>
          <pc:docMk/>
          <pc:sldMk cId="4277697131" sldId="259"/>
        </pc:sldMkLst>
        <pc:spChg chg="mod">
          <ac:chgData name="한 윤택" userId="571145ef74a7df49" providerId="LiveId" clId="{FB1BEFBE-AAF5-49C3-9A5B-69CB8AA2BCB1}" dt="2022-11-21T14:20:57.463" v="516" actId="1076"/>
          <ac:spMkLst>
            <pc:docMk/>
            <pc:sldMk cId="4277697131" sldId="259"/>
            <ac:spMk id="29" creationId="{00000000-0000-0000-0000-000000000000}"/>
          </ac:spMkLst>
        </pc:spChg>
        <pc:spChg chg="mod">
          <ac:chgData name="한 윤택" userId="571145ef74a7df49" providerId="LiveId" clId="{FB1BEFBE-AAF5-49C3-9A5B-69CB8AA2BCB1}" dt="2022-11-21T14:21:15.007" v="520" actId="1076"/>
          <ac:spMkLst>
            <pc:docMk/>
            <pc:sldMk cId="4277697131" sldId="259"/>
            <ac:spMk id="30" creationId="{00000000-0000-0000-0000-000000000000}"/>
          </ac:spMkLst>
        </pc:spChg>
        <pc:spChg chg="mod">
          <ac:chgData name="한 윤택" userId="571145ef74a7df49" providerId="LiveId" clId="{FB1BEFBE-AAF5-49C3-9A5B-69CB8AA2BCB1}" dt="2022-11-21T14:19:22.535" v="462" actId="1076"/>
          <ac:spMkLst>
            <pc:docMk/>
            <pc:sldMk cId="4277697131" sldId="259"/>
            <ac:spMk id="31" creationId="{00000000-0000-0000-0000-000000000000}"/>
          </ac:spMkLst>
        </pc:spChg>
      </pc:sldChg>
      <pc:sldChg chg="modSp mod">
        <pc:chgData name="한 윤택" userId="571145ef74a7df49" providerId="LiveId" clId="{FB1BEFBE-AAF5-49C3-9A5B-69CB8AA2BCB1}" dt="2022-11-21T14:17:44.259" v="437" actId="20577"/>
        <pc:sldMkLst>
          <pc:docMk/>
          <pc:sldMk cId="1359851094" sldId="261"/>
        </pc:sldMkLst>
        <pc:spChg chg="mod">
          <ac:chgData name="한 윤택" userId="571145ef74a7df49" providerId="LiveId" clId="{FB1BEFBE-AAF5-49C3-9A5B-69CB8AA2BCB1}" dt="2022-11-21T14:17:44.259" v="437" actId="20577"/>
          <ac:spMkLst>
            <pc:docMk/>
            <pc:sldMk cId="1359851094" sldId="261"/>
            <ac:spMk id="3" creationId="{00000000-0000-0000-0000-000000000000}"/>
          </ac:spMkLst>
        </pc:spChg>
        <pc:spChg chg="mod">
          <ac:chgData name="한 윤택" userId="571145ef74a7df49" providerId="LiveId" clId="{FB1BEFBE-AAF5-49C3-9A5B-69CB8AA2BCB1}" dt="2022-11-21T14:15:26.231" v="187" actId="2711"/>
          <ac:spMkLst>
            <pc:docMk/>
            <pc:sldMk cId="1359851094" sldId="261"/>
            <ac:spMk id="7" creationId="{00000000-0000-0000-0000-000000000000}"/>
          </ac:spMkLst>
        </pc:spChg>
        <pc:spChg chg="mod">
          <ac:chgData name="한 윤택" userId="571145ef74a7df49" providerId="LiveId" clId="{FB1BEFBE-AAF5-49C3-9A5B-69CB8AA2BCB1}" dt="2022-11-21T14:16:09.253" v="203" actId="2711"/>
          <ac:spMkLst>
            <pc:docMk/>
            <pc:sldMk cId="1359851094" sldId="261"/>
            <ac:spMk id="8" creationId="{00000000-0000-0000-0000-000000000000}"/>
          </ac:spMkLst>
        </pc:spChg>
      </pc:sldChg>
      <pc:sldChg chg="delSp modSp mod">
        <pc:chgData name="한 윤택" userId="571145ef74a7df49" providerId="LiveId" clId="{FB1BEFBE-AAF5-49C3-9A5B-69CB8AA2BCB1}" dt="2022-11-21T14:26:11.498" v="631" actId="14100"/>
        <pc:sldMkLst>
          <pc:docMk/>
          <pc:sldMk cId="4171924586" sldId="262"/>
        </pc:sldMkLst>
        <pc:spChg chg="mod">
          <ac:chgData name="한 윤택" userId="571145ef74a7df49" providerId="LiveId" clId="{FB1BEFBE-AAF5-49C3-9A5B-69CB8AA2BCB1}" dt="2022-11-21T14:26:11.498" v="631" actId="14100"/>
          <ac:spMkLst>
            <pc:docMk/>
            <pc:sldMk cId="4171924586" sldId="262"/>
            <ac:spMk id="2" creationId="{00000000-0000-0000-0000-000000000000}"/>
          </ac:spMkLst>
        </pc:spChg>
        <pc:spChg chg="mod">
          <ac:chgData name="한 윤택" userId="571145ef74a7df49" providerId="LiveId" clId="{FB1BEFBE-AAF5-49C3-9A5B-69CB8AA2BCB1}" dt="2022-11-21T14:23:16.944" v="566" actId="207"/>
          <ac:spMkLst>
            <pc:docMk/>
            <pc:sldMk cId="4171924586" sldId="262"/>
            <ac:spMk id="3" creationId="{00000000-0000-0000-0000-000000000000}"/>
          </ac:spMkLst>
        </pc:spChg>
        <pc:spChg chg="del mod">
          <ac:chgData name="한 윤택" userId="571145ef74a7df49" providerId="LiveId" clId="{FB1BEFBE-AAF5-49C3-9A5B-69CB8AA2BCB1}" dt="2022-11-21T14:23:09.323" v="564" actId="478"/>
          <ac:spMkLst>
            <pc:docMk/>
            <pc:sldMk cId="4171924586" sldId="262"/>
            <ac:spMk id="4" creationId="{00000000-0000-0000-0000-000000000000}"/>
          </ac:spMkLst>
        </pc:spChg>
        <pc:picChg chg="mod">
          <ac:chgData name="한 윤택" userId="571145ef74a7df49" providerId="LiveId" clId="{FB1BEFBE-AAF5-49C3-9A5B-69CB8AA2BCB1}" dt="2022-11-21T14:25:08.240" v="590" actId="1076"/>
          <ac:picMkLst>
            <pc:docMk/>
            <pc:sldMk cId="4171924586" sldId="262"/>
            <ac:picMk id="5" creationId="{95C92DC0-C85A-49F3-BBAC-CF62A2843460}"/>
          </ac:picMkLst>
        </pc:picChg>
      </pc:sldChg>
      <pc:sldChg chg="modSp mod">
        <pc:chgData name="한 윤택" userId="571145ef74a7df49" providerId="LiveId" clId="{FB1BEFBE-AAF5-49C3-9A5B-69CB8AA2BCB1}" dt="2022-11-21T14:15:04.375" v="186" actId="1076"/>
        <pc:sldMkLst>
          <pc:docMk/>
          <pc:sldMk cId="839235642" sldId="264"/>
        </pc:sldMkLst>
        <pc:spChg chg="mod">
          <ac:chgData name="한 윤택" userId="571145ef74a7df49" providerId="LiveId" clId="{FB1BEFBE-AAF5-49C3-9A5B-69CB8AA2BCB1}" dt="2022-11-21T14:14:53.303" v="183" actId="1076"/>
          <ac:spMkLst>
            <pc:docMk/>
            <pc:sldMk cId="839235642" sldId="264"/>
            <ac:spMk id="3" creationId="{07698598-3C19-464E-9239-F72B4BBA3C6F}"/>
          </ac:spMkLst>
        </pc:spChg>
        <pc:spChg chg="mod">
          <ac:chgData name="한 윤택" userId="571145ef74a7df49" providerId="LiveId" clId="{FB1BEFBE-AAF5-49C3-9A5B-69CB8AA2BCB1}" dt="2022-11-21T14:15:04.375" v="186" actId="1076"/>
          <ac:spMkLst>
            <pc:docMk/>
            <pc:sldMk cId="839235642" sldId="264"/>
            <ac:spMk id="19" creationId="{00000000-0000-0000-0000-000000000000}"/>
          </ac:spMkLst>
        </pc:spChg>
        <pc:spChg chg="mod">
          <ac:chgData name="한 윤택" userId="571145ef74a7df49" providerId="LiveId" clId="{FB1BEFBE-AAF5-49C3-9A5B-69CB8AA2BCB1}" dt="2022-11-21T14:15:02.822" v="185" actId="1076"/>
          <ac:spMkLst>
            <pc:docMk/>
            <pc:sldMk cId="839235642" sldId="264"/>
            <ac:spMk id="20" creationId="{00000000-0000-0000-0000-000000000000}"/>
          </ac:spMkLst>
        </pc:spChg>
        <pc:spChg chg="mod">
          <ac:chgData name="한 윤택" userId="571145ef74a7df49" providerId="LiveId" clId="{FB1BEFBE-AAF5-49C3-9A5B-69CB8AA2BCB1}" dt="2022-11-21T14:13:21.471" v="94" actId="1076"/>
          <ac:spMkLst>
            <pc:docMk/>
            <pc:sldMk cId="839235642" sldId="264"/>
            <ac:spMk id="22" creationId="{00000000-0000-0000-0000-000000000000}"/>
          </ac:spMkLst>
        </pc:spChg>
      </pc:sldChg>
      <pc:sldChg chg="addSp delSp modSp mod">
        <pc:chgData name="한 윤택" userId="571145ef74a7df49" providerId="LiveId" clId="{FB1BEFBE-AAF5-49C3-9A5B-69CB8AA2BCB1}" dt="2022-11-21T14:43:07.841" v="842" actId="478"/>
        <pc:sldMkLst>
          <pc:docMk/>
          <pc:sldMk cId="595999516" sldId="265"/>
        </pc:sldMkLst>
        <pc:spChg chg="add del mod">
          <ac:chgData name="한 윤택" userId="571145ef74a7df49" providerId="LiveId" clId="{FB1BEFBE-AAF5-49C3-9A5B-69CB8AA2BCB1}" dt="2022-11-21T14:43:07.841" v="842" actId="478"/>
          <ac:spMkLst>
            <pc:docMk/>
            <pc:sldMk cId="595999516" sldId="265"/>
            <ac:spMk id="2" creationId="{EF554F39-5F43-4D61-85F6-19D841B6EA0B}"/>
          </ac:spMkLst>
        </pc:spChg>
        <pc:spChg chg="mod">
          <ac:chgData name="한 윤택" userId="571145ef74a7df49" providerId="LiveId" clId="{FB1BEFBE-AAF5-49C3-9A5B-69CB8AA2BCB1}" dt="2022-11-21T14:10:54.215" v="70" actId="1076"/>
          <ac:spMkLst>
            <pc:docMk/>
            <pc:sldMk cId="595999516" sldId="265"/>
            <ac:spMk id="3" creationId="{00000000-0000-0000-0000-000000000000}"/>
          </ac:spMkLst>
        </pc:spChg>
        <pc:spChg chg="mod">
          <ac:chgData name="한 윤택" userId="571145ef74a7df49" providerId="LiveId" clId="{FB1BEFBE-AAF5-49C3-9A5B-69CB8AA2BCB1}" dt="2022-11-21T14:10:30.622" v="69" actId="1076"/>
          <ac:spMkLst>
            <pc:docMk/>
            <pc:sldMk cId="595999516" sldId="265"/>
            <ac:spMk id="9" creationId="{B85CDA67-7FC2-4C15-A1DC-C78F8F43E785}"/>
          </ac:spMkLst>
        </pc:spChg>
        <pc:spChg chg="mod">
          <ac:chgData name="한 윤택" userId="571145ef74a7df49" providerId="LiveId" clId="{FB1BEFBE-AAF5-49C3-9A5B-69CB8AA2BCB1}" dt="2022-11-21T14:10:23.975" v="68" actId="1076"/>
          <ac:spMkLst>
            <pc:docMk/>
            <pc:sldMk cId="595999516" sldId="265"/>
            <ac:spMk id="10" creationId="{B66E7AB2-DFA7-42A5-B1A3-D55839EB78DF}"/>
          </ac:spMkLst>
        </pc:spChg>
        <pc:spChg chg="mod">
          <ac:chgData name="한 윤택" userId="571145ef74a7df49" providerId="LiveId" clId="{FB1BEFBE-AAF5-49C3-9A5B-69CB8AA2BCB1}" dt="2022-11-21T14:11:40.790" v="80" actId="1076"/>
          <ac:spMkLst>
            <pc:docMk/>
            <pc:sldMk cId="595999516" sldId="265"/>
            <ac:spMk id="11" creationId="{00000000-0000-0000-0000-000000000000}"/>
          </ac:spMkLst>
        </pc:spChg>
        <pc:spChg chg="mod">
          <ac:chgData name="한 윤택" userId="571145ef74a7df49" providerId="LiveId" clId="{FB1BEFBE-AAF5-49C3-9A5B-69CB8AA2BCB1}" dt="2022-11-21T14:10:09.768" v="64" actId="1076"/>
          <ac:spMkLst>
            <pc:docMk/>
            <pc:sldMk cId="595999516" sldId="265"/>
            <ac:spMk id="15" creationId="{B0FC8E3D-6315-4592-AAAE-B15907BB6C54}"/>
          </ac:spMkLst>
        </pc:spChg>
        <pc:spChg chg="mod">
          <ac:chgData name="한 윤택" userId="571145ef74a7df49" providerId="LiveId" clId="{FB1BEFBE-AAF5-49C3-9A5B-69CB8AA2BCB1}" dt="2022-11-21T14:11:24.984" v="76" actId="14100"/>
          <ac:spMkLst>
            <pc:docMk/>
            <pc:sldMk cId="595999516" sldId="265"/>
            <ac:spMk id="16" creationId="{105E0CFE-DD43-4EEF-B6DD-FA7EA207E090}"/>
          </ac:spMkLst>
        </pc:spChg>
        <pc:spChg chg="mod">
          <ac:chgData name="한 윤택" userId="571145ef74a7df49" providerId="LiveId" clId="{FB1BEFBE-AAF5-49C3-9A5B-69CB8AA2BCB1}" dt="2022-11-21T14:11:37.799" v="79" actId="1076"/>
          <ac:spMkLst>
            <pc:docMk/>
            <pc:sldMk cId="595999516" sldId="265"/>
            <ac:spMk id="17" creationId="{06387D82-D943-426A-A764-BBA3D98FBEE1}"/>
          </ac:spMkLst>
        </pc:spChg>
        <pc:spChg chg="mod">
          <ac:chgData name="한 윤택" userId="571145ef74a7df49" providerId="LiveId" clId="{FB1BEFBE-AAF5-49C3-9A5B-69CB8AA2BCB1}" dt="2022-11-21T14:10:12.912" v="65" actId="1076"/>
          <ac:spMkLst>
            <pc:docMk/>
            <pc:sldMk cId="595999516" sldId="265"/>
            <ac:spMk id="29" creationId="{00000000-0000-0000-0000-000000000000}"/>
          </ac:spMkLst>
        </pc:spChg>
      </pc:sldChg>
      <pc:sldChg chg="delSp modSp mod delAnim modAnim">
        <pc:chgData name="한 윤택" userId="571145ef74a7df49" providerId="LiveId" clId="{FB1BEFBE-AAF5-49C3-9A5B-69CB8AA2BCB1}" dt="2022-11-21T14:34:13.968" v="776" actId="2711"/>
        <pc:sldMkLst>
          <pc:docMk/>
          <pc:sldMk cId="580133253" sldId="267"/>
        </pc:sldMkLst>
        <pc:spChg chg="mod">
          <ac:chgData name="한 윤택" userId="571145ef74a7df49" providerId="LiveId" clId="{FB1BEFBE-AAF5-49C3-9A5B-69CB8AA2BCB1}" dt="2022-11-21T14:27:25.222" v="685" actId="20577"/>
          <ac:spMkLst>
            <pc:docMk/>
            <pc:sldMk cId="580133253" sldId="267"/>
            <ac:spMk id="7" creationId="{00000000-0000-0000-0000-000000000000}"/>
          </ac:spMkLst>
        </pc:spChg>
        <pc:spChg chg="del mod">
          <ac:chgData name="한 윤택" userId="571145ef74a7df49" providerId="LiveId" clId="{FB1BEFBE-AAF5-49C3-9A5B-69CB8AA2BCB1}" dt="2022-11-21T14:26:35.525" v="636"/>
          <ac:spMkLst>
            <pc:docMk/>
            <pc:sldMk cId="580133253" sldId="267"/>
            <ac:spMk id="8" creationId="{00000000-0000-0000-0000-000000000000}"/>
          </ac:spMkLst>
        </pc:spChg>
        <pc:spChg chg="mod">
          <ac:chgData name="한 윤택" userId="571145ef74a7df49" providerId="LiveId" clId="{FB1BEFBE-AAF5-49C3-9A5B-69CB8AA2BCB1}" dt="2022-11-21T14:34:13.968" v="776" actId="2711"/>
          <ac:spMkLst>
            <pc:docMk/>
            <pc:sldMk cId="580133253" sldId="267"/>
            <ac:spMk id="12" creationId="{374C2E6B-98A9-4F7B-8035-836908CE5912}"/>
          </ac:spMkLst>
        </pc:spChg>
        <pc:spChg chg="mod">
          <ac:chgData name="한 윤택" userId="571145ef74a7df49" providerId="LiveId" clId="{FB1BEFBE-AAF5-49C3-9A5B-69CB8AA2BCB1}" dt="2022-11-21T14:28:17.233" v="775" actId="20577"/>
          <ac:spMkLst>
            <pc:docMk/>
            <pc:sldMk cId="580133253" sldId="267"/>
            <ac:spMk id="13" creationId="{988A0E09-33CE-4446-BCA9-CBC8C0030015}"/>
          </ac:spMkLst>
        </pc:spChg>
      </pc:sldChg>
      <pc:sldChg chg="modSp mod">
        <pc:chgData name="한 윤택" userId="571145ef74a7df49" providerId="LiveId" clId="{FB1BEFBE-AAF5-49C3-9A5B-69CB8AA2BCB1}" dt="2022-11-21T14:37:44.069" v="820" actId="20577"/>
        <pc:sldMkLst>
          <pc:docMk/>
          <pc:sldMk cId="3314720397" sldId="268"/>
        </pc:sldMkLst>
        <pc:spChg chg="mod">
          <ac:chgData name="한 윤택" userId="571145ef74a7df49" providerId="LiveId" clId="{FB1BEFBE-AAF5-49C3-9A5B-69CB8AA2BCB1}" dt="2022-11-21T14:36:44.144" v="808" actId="1076"/>
          <ac:spMkLst>
            <pc:docMk/>
            <pc:sldMk cId="3314720397" sldId="268"/>
            <ac:spMk id="3" creationId="{00000000-0000-0000-0000-000000000000}"/>
          </ac:spMkLst>
        </pc:spChg>
        <pc:spChg chg="mod">
          <ac:chgData name="한 윤택" userId="571145ef74a7df49" providerId="LiveId" clId="{FB1BEFBE-AAF5-49C3-9A5B-69CB8AA2BCB1}" dt="2022-11-21T14:36:42.210" v="806" actId="2711"/>
          <ac:spMkLst>
            <pc:docMk/>
            <pc:sldMk cId="3314720397" sldId="268"/>
            <ac:spMk id="4" creationId="{00000000-0000-0000-0000-000000000000}"/>
          </ac:spMkLst>
        </pc:spChg>
        <pc:spChg chg="mod">
          <ac:chgData name="한 윤택" userId="571145ef74a7df49" providerId="LiveId" clId="{FB1BEFBE-AAF5-49C3-9A5B-69CB8AA2BCB1}" dt="2022-11-21T14:37:14.418" v="813" actId="121"/>
          <ac:spMkLst>
            <pc:docMk/>
            <pc:sldMk cId="3314720397" sldId="268"/>
            <ac:spMk id="25" creationId="{00000000-0000-0000-0000-000000000000}"/>
          </ac:spMkLst>
        </pc:spChg>
        <pc:spChg chg="mod">
          <ac:chgData name="한 윤택" userId="571145ef74a7df49" providerId="LiveId" clId="{FB1BEFBE-AAF5-49C3-9A5B-69CB8AA2BCB1}" dt="2022-11-21T14:37:22.644" v="815" actId="2711"/>
          <ac:spMkLst>
            <pc:docMk/>
            <pc:sldMk cId="3314720397" sldId="268"/>
            <ac:spMk id="67" creationId="{BFB9DC78-CC74-4A3B-AD49-141FD2600D40}"/>
          </ac:spMkLst>
        </pc:spChg>
        <pc:spChg chg="mod">
          <ac:chgData name="한 윤택" userId="571145ef74a7df49" providerId="LiveId" clId="{FB1BEFBE-AAF5-49C3-9A5B-69CB8AA2BCB1}" dt="2022-11-21T14:37:44.069" v="820" actId="20577"/>
          <ac:spMkLst>
            <pc:docMk/>
            <pc:sldMk cId="3314720397" sldId="268"/>
            <ac:spMk id="68" creationId="{D4A34EBD-333B-47D1-B4CD-01A921357180}"/>
          </ac:spMkLst>
        </pc:spChg>
      </pc:sldChg>
      <pc:sldChg chg="modSp mod">
        <pc:chgData name="한 윤택" userId="571145ef74a7df49" providerId="LiveId" clId="{FB1BEFBE-AAF5-49C3-9A5B-69CB8AA2BCB1}" dt="2022-11-21T14:37:56.146" v="823" actId="2711"/>
        <pc:sldMkLst>
          <pc:docMk/>
          <pc:sldMk cId="1844234376" sldId="273"/>
        </pc:sldMkLst>
        <pc:spChg chg="mod">
          <ac:chgData name="한 윤택" userId="571145ef74a7df49" providerId="LiveId" clId="{FB1BEFBE-AAF5-49C3-9A5B-69CB8AA2BCB1}" dt="2022-11-21T14:37:56.146" v="823" actId="2711"/>
          <ac:spMkLst>
            <pc:docMk/>
            <pc:sldMk cId="1844234376" sldId="273"/>
            <ac:spMk id="30" creationId="{00000000-0000-0000-0000-000000000000}"/>
          </ac:spMkLst>
        </pc:spChg>
      </pc:sldChg>
      <pc:sldChg chg="modSp mod">
        <pc:chgData name="한 윤택" userId="571145ef74a7df49" providerId="LiveId" clId="{FB1BEFBE-AAF5-49C3-9A5B-69CB8AA2BCB1}" dt="2022-11-21T14:11:52.022" v="81" actId="2711"/>
        <pc:sldMkLst>
          <pc:docMk/>
          <pc:sldMk cId="1641198756" sldId="274"/>
        </pc:sldMkLst>
        <pc:spChg chg="mod">
          <ac:chgData name="한 윤택" userId="571145ef74a7df49" providerId="LiveId" clId="{FB1BEFBE-AAF5-49C3-9A5B-69CB8AA2BCB1}" dt="2022-11-21T14:06:41.432" v="53" actId="2711"/>
          <ac:spMkLst>
            <pc:docMk/>
            <pc:sldMk cId="1641198756" sldId="274"/>
            <ac:spMk id="29" creationId="{00000000-0000-0000-0000-000000000000}"/>
          </ac:spMkLst>
        </pc:spChg>
        <pc:spChg chg="mod">
          <ac:chgData name="한 윤택" userId="571145ef74a7df49" providerId="LiveId" clId="{FB1BEFBE-AAF5-49C3-9A5B-69CB8AA2BCB1}" dt="2022-11-21T14:11:52.022" v="81" actId="2711"/>
          <ac:spMkLst>
            <pc:docMk/>
            <pc:sldMk cId="1641198756" sldId="274"/>
            <ac:spMk id="30" creationId="{00000000-0000-0000-0000-000000000000}"/>
          </ac:spMkLst>
        </pc:spChg>
      </pc:sldChg>
      <pc:sldChg chg="modSp mod">
        <pc:chgData name="한 윤택" userId="571145ef74a7df49" providerId="LiveId" clId="{FB1BEFBE-AAF5-49C3-9A5B-69CB8AA2BCB1}" dt="2022-11-21T14:12:14.439" v="82" actId="2711"/>
        <pc:sldMkLst>
          <pc:docMk/>
          <pc:sldMk cId="1373974444" sldId="275"/>
        </pc:sldMkLst>
        <pc:spChg chg="mod">
          <ac:chgData name="한 윤택" userId="571145ef74a7df49" providerId="LiveId" clId="{FB1BEFBE-AAF5-49C3-9A5B-69CB8AA2BCB1}" dt="2022-11-21T14:12:14.439" v="82" actId="2711"/>
          <ac:spMkLst>
            <pc:docMk/>
            <pc:sldMk cId="1373974444" sldId="275"/>
            <ac:spMk id="3" creationId="{FD61813E-BEEF-4764-B75B-13304FC64C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1"/>
          <p:cNvSpPr txBox="1"/>
          <p:nvPr userDrawn="1"/>
        </p:nvSpPr>
        <p:spPr>
          <a:xfrm>
            <a:off x="2135039" y="5200584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3" name="TextBox 63"/>
          <p:cNvSpPr txBox="1"/>
          <p:nvPr userDrawn="1"/>
        </p:nvSpPr>
        <p:spPr>
          <a:xfrm>
            <a:off x="2485294" y="5502341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</a:p>
        </p:txBody>
      </p:sp>
      <p:sp>
        <p:nvSpPr>
          <p:cNvPr id="34" name="TextBox 57"/>
          <p:cNvSpPr txBox="1"/>
          <p:nvPr userDrawn="1"/>
        </p:nvSpPr>
        <p:spPr>
          <a:xfrm>
            <a:off x="5223491" y="520058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</a:p>
        </p:txBody>
      </p:sp>
      <p:sp>
        <p:nvSpPr>
          <p:cNvPr id="35" name="TextBox 64"/>
          <p:cNvSpPr txBox="1"/>
          <p:nvPr userDrawn="1"/>
        </p:nvSpPr>
        <p:spPr>
          <a:xfrm>
            <a:off x="5395819" y="5502341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36" name="TextBox 11"/>
          <p:cNvSpPr txBox="1"/>
          <p:nvPr userDrawn="1"/>
        </p:nvSpPr>
        <p:spPr>
          <a:xfrm>
            <a:off x="8153041" y="520058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</a:p>
        </p:txBody>
      </p:sp>
      <p:sp>
        <p:nvSpPr>
          <p:cNvPr id="37" name="TextBox 63"/>
          <p:cNvSpPr txBox="1"/>
          <p:nvPr userDrawn="1"/>
        </p:nvSpPr>
        <p:spPr>
          <a:xfrm>
            <a:off x="8460817" y="5502341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900000">
            <a:off x="3488045" y="2377094"/>
            <a:ext cx="928522" cy="928522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15332" y="2875002"/>
            <a:ext cx="39613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OSS-2</a:t>
            </a:r>
            <a:r>
              <a:rPr lang="ko-KR" altLang="en-US" sz="6600" spc="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sz="4400" spc="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5614" y="3982998"/>
            <a:ext cx="272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Team-</a:t>
            </a:r>
            <a:r>
              <a:rPr lang="en-US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endParaRPr lang="en-US" altLang="ko-K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507D98-D299-42DD-9E82-2E0BDBA3F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7" y="2192358"/>
            <a:ext cx="2190750" cy="2190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07E8B4-2487-4E08-85A9-98EDE0E6B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63" y="2314582"/>
            <a:ext cx="2190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79760" y="2753802"/>
            <a:ext cx="8632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kern="0" spc="600" dirty="0">
                <a:solidFill>
                  <a:schemeClr val="bg1"/>
                </a:solidFill>
                <a:latin typeface="Verdana Pro Black" panose="020B0A04030504040204" pitchFamily="34" charset="0"/>
              </a:rPr>
              <a:t>THANKS FOR</a:t>
            </a:r>
          </a:p>
          <a:p>
            <a:pPr algn="ctr"/>
            <a:r>
              <a:rPr lang="en-US" sz="5400" kern="0" spc="600" dirty="0">
                <a:solidFill>
                  <a:schemeClr val="bg1"/>
                </a:solidFill>
                <a:latin typeface="Verdana Pro Black" panose="020B0A04030504040204" pitchFamily="34" charset="0"/>
              </a:rPr>
              <a:t>YOUR ATTENTION</a:t>
            </a:r>
          </a:p>
        </p:txBody>
      </p:sp>
      <p:sp>
        <p:nvSpPr>
          <p:cNvPr id="33" name="Rectangle 32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8386" y="4930439"/>
            <a:ext cx="43204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조원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전건주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김선우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김주완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4578" y="642594"/>
            <a:ext cx="41211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자료조사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발표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 rot="900000">
            <a:off x="5576890" y="1759011"/>
            <a:ext cx="723409" cy="7234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CDA67-7FC2-4C15-A1DC-C78F8F43E785}"/>
              </a:ext>
            </a:extLst>
          </p:cNvPr>
          <p:cNvSpPr txBox="1"/>
          <p:nvPr/>
        </p:nvSpPr>
        <p:spPr>
          <a:xfrm>
            <a:off x="5223860" y="27006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조장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마인혁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E7AB2-DFA7-42A5-B1A3-D55839EB78DF}"/>
              </a:ext>
            </a:extLst>
          </p:cNvPr>
          <p:cNvSpPr txBox="1"/>
          <p:nvPr/>
        </p:nvSpPr>
        <p:spPr>
          <a:xfrm>
            <a:off x="4839941" y="2654244"/>
            <a:ext cx="21836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깃허브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관리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한윤택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B0FC8E3D-6315-4592-AAAE-B15907BB6C54}"/>
              </a:ext>
            </a:extLst>
          </p:cNvPr>
          <p:cNvSpPr/>
          <p:nvPr/>
        </p:nvSpPr>
        <p:spPr>
          <a:xfrm rot="900000">
            <a:off x="5734296" y="3969246"/>
            <a:ext cx="723409" cy="7234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05E0CFE-DD43-4EEF-B6DD-FA7EA207E090}"/>
              </a:ext>
            </a:extLst>
          </p:cNvPr>
          <p:cNvSpPr/>
          <p:nvPr/>
        </p:nvSpPr>
        <p:spPr>
          <a:xfrm>
            <a:off x="7264930" y="2585849"/>
            <a:ext cx="4320415" cy="1289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자료조사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 요약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 병합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markdown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ppt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제작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깃허브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업로드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깃허브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깃허브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꾸미기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6387D82-D943-426A-A764-BBA3D98FBEE1}"/>
              </a:ext>
            </a:extLst>
          </p:cNvPr>
          <p:cNvSpPr/>
          <p:nvPr/>
        </p:nvSpPr>
        <p:spPr>
          <a:xfrm>
            <a:off x="7364578" y="5074346"/>
            <a:ext cx="4121118" cy="458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자료조사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9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>
            <a:extLst>
              <a:ext uri="{FF2B5EF4-FFF2-40B4-BE49-F238E27FC236}">
                <a16:creationId xmlns:a16="http://schemas.microsoft.com/office/drawing/2014/main" id="{BECA8D4C-681B-4A6F-946F-DD0C0356D0E1}"/>
              </a:ext>
            </a:extLst>
          </p:cNvPr>
          <p:cNvSpPr/>
          <p:nvPr/>
        </p:nvSpPr>
        <p:spPr>
          <a:xfrm>
            <a:off x="1780412" y="2452402"/>
            <a:ext cx="1994017" cy="1994017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1813E-BEEF-4764-B75B-13304FC64CD9}"/>
              </a:ext>
            </a:extLst>
          </p:cNvPr>
          <p:cNvSpPr txBox="1"/>
          <p:nvPr/>
        </p:nvSpPr>
        <p:spPr>
          <a:xfrm>
            <a:off x="4188266" y="458955"/>
            <a:ext cx="38154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 Pro Black" panose="020B0604020202020204" pitchFamily="34" charset="0"/>
              </a:rPr>
              <a:t>MEET </a:t>
            </a:r>
          </a:p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 Pro Black" panose="020B0604020202020204" pitchFamily="34" charset="0"/>
              </a:rPr>
              <a:t>THE TEAM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3CC398-F40B-40F0-A95D-0FA6823D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r="13008"/>
          <a:stretch>
            <a:fillRect/>
          </a:stretch>
        </p:blipFill>
        <p:spPr bwMode="auto">
          <a:xfrm>
            <a:off x="1972573" y="2610407"/>
            <a:ext cx="2314575" cy="23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9">
            <a:extLst>
              <a:ext uri="{FF2B5EF4-FFF2-40B4-BE49-F238E27FC236}">
                <a16:creationId xmlns:a16="http://schemas.microsoft.com/office/drawing/2014/main" id="{1F3C916D-EC82-4F97-B6E1-85A19BDE8108}"/>
              </a:ext>
            </a:extLst>
          </p:cNvPr>
          <p:cNvSpPr/>
          <p:nvPr/>
        </p:nvSpPr>
        <p:spPr>
          <a:xfrm>
            <a:off x="8460817" y="2452401"/>
            <a:ext cx="1994017" cy="1994017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1BB2F10-AA0A-408C-98D3-F27A387F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9" b="12039"/>
          <a:stretch>
            <a:fillRect/>
          </a:stretch>
        </p:blipFill>
        <p:spPr bwMode="auto">
          <a:xfrm>
            <a:off x="7936074" y="2610407"/>
            <a:ext cx="2314575" cy="23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개체 틀 18">
            <a:extLst>
              <a:ext uri="{FF2B5EF4-FFF2-40B4-BE49-F238E27FC236}">
                <a16:creationId xmlns:a16="http://schemas.microsoft.com/office/drawing/2014/main" id="{DE1BCADC-846D-476C-BCF3-9FEC24EFF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>
          <a:xfrm>
            <a:off x="5010150" y="2609850"/>
            <a:ext cx="2314575" cy="2312988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7F77BFE5-0E82-4D6B-BD31-0895884B2A77}"/>
              </a:ext>
            </a:extLst>
          </p:cNvPr>
          <p:cNvSpPr txBox="1"/>
          <p:nvPr/>
        </p:nvSpPr>
        <p:spPr>
          <a:xfrm>
            <a:off x="1886572" y="5198349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Raleway" panose="020B0003030101060003" pitchFamily="34" charset="0"/>
              </a:rPr>
              <a:t>모르면 서로 알려주는 조</a:t>
            </a:r>
            <a:endParaRPr lang="id-ID" sz="1600" dirty="0">
              <a:solidFill>
                <a:schemeClr val="accent1"/>
              </a:solidFill>
              <a:latin typeface="Raleway" panose="020B0003030101060003" pitchFamily="34" charset="0"/>
            </a:endParaRPr>
          </a:p>
        </p:txBody>
      </p:sp>
      <p:sp>
        <p:nvSpPr>
          <p:cNvPr id="9" name="TextBox 63">
            <a:extLst>
              <a:ext uri="{FF2B5EF4-FFF2-40B4-BE49-F238E27FC236}">
                <a16:creationId xmlns:a16="http://schemas.microsoft.com/office/drawing/2014/main" id="{120E8B5D-41B6-40B4-BE0B-1762CE553149}"/>
              </a:ext>
            </a:extLst>
          </p:cNvPr>
          <p:cNvSpPr txBox="1"/>
          <p:nvPr/>
        </p:nvSpPr>
        <p:spPr>
          <a:xfrm>
            <a:off x="2724141" y="5502340"/>
            <a:ext cx="81144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Friendship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57">
            <a:extLst>
              <a:ext uri="{FF2B5EF4-FFF2-40B4-BE49-F238E27FC236}">
                <a16:creationId xmlns:a16="http://schemas.microsoft.com/office/drawing/2014/main" id="{329A36F2-2298-4983-8D1E-A836619B4B2E}"/>
              </a:ext>
            </a:extLst>
          </p:cNvPr>
          <p:cNvSpPr txBox="1"/>
          <p:nvPr/>
        </p:nvSpPr>
        <p:spPr>
          <a:xfrm>
            <a:off x="5552107" y="5200584"/>
            <a:ext cx="1229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accent1"/>
                </a:solidFill>
                <a:latin typeface="Raleway" panose="020B0003030101060003" pitchFamily="34" charset="0"/>
              </a:rPr>
              <a:t>ossQB</a:t>
            </a:r>
            <a:r>
              <a:rPr lang="en-US" sz="1600" dirty="0">
                <a:solidFill>
                  <a:schemeClr val="accent1"/>
                </a:solidFill>
                <a:latin typeface="Raleway" panose="020B0003030101060003" pitchFamily="34" charset="0"/>
              </a:rPr>
              <a:t> – 2</a:t>
            </a:r>
            <a:r>
              <a:rPr lang="ko-KR" altLang="en-US" sz="1600" dirty="0">
                <a:solidFill>
                  <a:schemeClr val="accent1"/>
                </a:solidFill>
                <a:latin typeface="Raleway" panose="020B0003030101060003" pitchFamily="34" charset="0"/>
              </a:rPr>
              <a:t>조</a:t>
            </a:r>
            <a:endParaRPr lang="id-ID" sz="1600" dirty="0">
              <a:solidFill>
                <a:schemeClr val="accent1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C420D4B5-7940-4715-BEAA-B69A57562D8F}"/>
              </a:ext>
            </a:extLst>
          </p:cNvPr>
          <p:cNvSpPr txBox="1"/>
          <p:nvPr/>
        </p:nvSpPr>
        <p:spPr>
          <a:xfrm>
            <a:off x="5653903" y="5502341"/>
            <a:ext cx="102624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Our Character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17297-2405-4D0C-A911-5CA215859656}"/>
              </a:ext>
            </a:extLst>
          </p:cNvPr>
          <p:cNvSpPr txBox="1"/>
          <p:nvPr/>
        </p:nvSpPr>
        <p:spPr>
          <a:xfrm>
            <a:off x="8220369" y="5200584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Raleway" panose="020B0003030101060003" pitchFamily="34" charset="0"/>
              </a:rPr>
              <a:t>스스로 해내는 조</a:t>
            </a:r>
            <a:endParaRPr lang="id-ID" sz="1600" dirty="0">
              <a:solidFill>
                <a:schemeClr val="accent1"/>
              </a:solidFill>
              <a:latin typeface="Raleway" panose="020B0003030101060003" pitchFamily="34" charset="0"/>
            </a:endParaRPr>
          </a:p>
        </p:txBody>
      </p:sp>
      <p:sp>
        <p:nvSpPr>
          <p:cNvPr id="13" name="TextBox 63">
            <a:extLst>
              <a:ext uri="{FF2B5EF4-FFF2-40B4-BE49-F238E27FC236}">
                <a16:creationId xmlns:a16="http://schemas.microsoft.com/office/drawing/2014/main" id="{0BF598F6-9838-48BB-B850-46BFA28D6A07}"/>
              </a:ext>
            </a:extLst>
          </p:cNvPr>
          <p:cNvSpPr txBox="1"/>
          <p:nvPr/>
        </p:nvSpPr>
        <p:spPr>
          <a:xfrm>
            <a:off x="8687642" y="5502341"/>
            <a:ext cx="81144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Teamwork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 descr="당근]에 관한 인기 아이디어 7개 | 당근, 그림, 식물 과학">
            <a:extLst>
              <a:ext uri="{FF2B5EF4-FFF2-40B4-BE49-F238E27FC236}">
                <a16:creationId xmlns:a16="http://schemas.microsoft.com/office/drawing/2014/main" id="{1135A066-C2A4-4FF4-B783-C5DB9FC26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6" y="0"/>
            <a:ext cx="1994017" cy="199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9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849221" y="1580709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kern="0" spc="6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재밌는</a:t>
            </a:r>
            <a:r>
              <a:rPr lang="ko-KR" altLang="en-US" sz="5400" kern="0" spc="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분위기</a:t>
            </a:r>
            <a:endParaRPr lang="en-US" sz="5400" kern="0" spc="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03767" y="901007"/>
            <a:ext cx="256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b="1" kern="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 </a:t>
            </a:r>
            <a:r>
              <a:rPr lang="en-US" altLang="ko-KR" b="1" kern="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ossQB</a:t>
            </a:r>
            <a:r>
              <a:rPr lang="en-US" altLang="ko-KR" b="1" kern="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b="1" kern="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 화면</a:t>
            </a:r>
            <a:endParaRPr lang="en-US" b="1" kern="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 rot="900000">
            <a:off x="7266346" y="-997008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71F4D-6261-4E06-9605-FBD3F8D7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6" y="356937"/>
            <a:ext cx="5969730" cy="6144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698598-3C19-464E-9239-F72B4BBA3C6F}"/>
              </a:ext>
            </a:extLst>
          </p:cNvPr>
          <p:cNvSpPr txBox="1"/>
          <p:nvPr/>
        </p:nvSpPr>
        <p:spPr>
          <a:xfrm>
            <a:off x="7264863" y="2912923"/>
            <a:ext cx="469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-  </a:t>
            </a:r>
            <a:r>
              <a:rPr lang="ko-KR" altLang="en-US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재밌는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수업을 원하는 팀 멤버로 구성됨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할 때 하더라도 재밌게 활동하고 싶었음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r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프로필 사진으로 분위기 환기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r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프로파일을 꾸밀 수 있는 기능 최대한 활용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r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링크로 개인 </a:t>
            </a:r>
            <a:r>
              <a:rPr lang="ko-KR" altLang="en-US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깃허브로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이동 가능</a:t>
            </a:r>
          </a:p>
        </p:txBody>
      </p:sp>
    </p:spTree>
    <p:extLst>
      <p:ext uri="{BB962C8B-B14F-4D97-AF65-F5344CB8AC3E}">
        <p14:creationId xmlns:p14="http://schemas.microsoft.com/office/powerpoint/2010/main" val="8392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7034" y="2463002"/>
            <a:ext cx="4702016" cy="2951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단순히 교과서를 요약하는 것은 중요하지 않음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직접 이해하게 하는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깃허브가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목적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개념을 제외한 불필요한 부분을 과감히 삭제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보는 이의 이해를 돕는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핵심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032" y="519607"/>
            <a:ext cx="8763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조의 핵심 가치 </a:t>
            </a:r>
            <a:r>
              <a:rPr lang="en-US" altLang="ko-KR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차별성</a:t>
            </a:r>
            <a:r>
              <a:rPr lang="en-US" altLang="ko-KR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88993" y="1840493"/>
            <a:ext cx="622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핵심 개념 위주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dirty="0">
                <a:solidFill>
                  <a:schemeClr val="accent1"/>
                </a:solidFill>
                <a:latin typeface="Verdana Pro Black" panose="020B0A0403050404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Verdana Pro Black" panose="020B0A04030504040204" pitchFamily="34" charset="0"/>
                <a:ea typeface="Verdana" panose="020B0604030504040204" pitchFamily="34" charset="0"/>
              </a:rPr>
              <a:t>Github</a:t>
            </a:r>
            <a:r>
              <a:rPr lang="en-US" altLang="ko-KR" dirty="0">
                <a:solidFill>
                  <a:schemeClr val="accent1"/>
                </a:solidFill>
                <a:latin typeface="Verdana Pro Black" panose="020B0A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제작</a:t>
            </a:r>
            <a:endParaRPr lang="en-US" altLang="ko-KR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1919DE-1D1B-4587-A5D6-A501198A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63" y="1840493"/>
            <a:ext cx="480460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6153DA-A984-4D39-A1E8-7CA3094E7123}"/>
              </a:ext>
            </a:extLst>
          </p:cNvPr>
          <p:cNvSpPr/>
          <p:nvPr/>
        </p:nvSpPr>
        <p:spPr>
          <a:xfrm>
            <a:off x="115168" y="1519615"/>
            <a:ext cx="4894489" cy="414418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6224337" y="1390448"/>
            <a:ext cx="5630306" cy="490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위키는 자료나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링크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혹은 노래 등을 통해 의욕 고취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저장소 구조는 뒤에서 자세히 다룰 예정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핵심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빠르게 개념을 파악할 수 있게 하는 것이 요점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이해에 도움이 되는 사진을 적절히 사용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깃허브의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Markdown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언어를 최대한 활용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목차를 나눔으로써 필요한 부분만 읽기 편하도록 하게 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21643" y="679338"/>
            <a:ext cx="534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저장소 </a:t>
            </a:r>
            <a:r>
              <a:rPr lang="en-US" altLang="ko-KR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위키 구조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62267" y="36833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ko-KR" altLang="en-US" dirty="0">
                <a:solidFill>
                  <a:schemeClr val="accent1"/>
                </a:solidFill>
                <a:latin typeface="Verdana Pro Black" panose="020B0A0403050404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Verdana Pro Black" panose="020B0A04030504040204" pitchFamily="34" charset="0"/>
                <a:ea typeface="HY헤드라인M" panose="02030600000101010101" pitchFamily="18" charset="-127"/>
              </a:rPr>
              <a:t>Github</a:t>
            </a:r>
            <a:r>
              <a:rPr lang="ko-KR" altLang="en-US" dirty="0">
                <a:solidFill>
                  <a:schemeClr val="accent1"/>
                </a:solidFill>
                <a:latin typeface="Verdana Pro Black" panose="020B0A0403050404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 소개</a:t>
            </a:r>
            <a:endParaRPr 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24"/>
          <p:cNvSpPr/>
          <p:nvPr/>
        </p:nvSpPr>
        <p:spPr>
          <a:xfrm rot="900000">
            <a:off x="7153460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634C13-2CE0-4C91-B678-2CA08B20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7" y="1583802"/>
            <a:ext cx="4728660" cy="40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9110" y="2589396"/>
            <a:ext cx="6207037" cy="253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교과서 요약에서 추구하는 것은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핵심과 실천‘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정말 필요한 실습 코드 부분만 작성하고 대부분 실습 코드와 정리  챕터는 과감하게 생략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고의적인 불친절함을 통해 오히려 복습과 실천 효과 창출</a:t>
            </a:r>
            <a:endParaRPr 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9110" y="748310"/>
            <a:ext cx="48013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 소개</a:t>
            </a:r>
            <a:endParaRPr lang="en-US" altLang="ko-KR" sz="3200" dirty="0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교과서 요약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	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C92DC0-C85A-49F3-BBAC-CF62A284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05" y="748310"/>
            <a:ext cx="4900205" cy="4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EB734A-1F0B-42E1-82AC-B11E4A5E5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30" y="720365"/>
            <a:ext cx="6341880" cy="5332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033" y="530619"/>
            <a:ext cx="451277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 소개</a:t>
            </a:r>
            <a:endParaRPr lang="en-US" altLang="ko-KR" sz="3200" dirty="0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-OSS</a:t>
            </a:r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역사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Rectangle 14"/>
          <p:cNvSpPr/>
          <p:nvPr/>
        </p:nvSpPr>
        <p:spPr>
          <a:xfrm rot="900000">
            <a:off x="1384001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105C17C-D08D-4266-91C9-6FC57F804B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662" b="66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A33450-71A4-47AC-93AE-D29600BB8561}"/>
              </a:ext>
            </a:extLst>
          </p:cNvPr>
          <p:cNvSpPr/>
          <p:nvPr/>
        </p:nvSpPr>
        <p:spPr>
          <a:xfrm>
            <a:off x="5186768" y="3563345"/>
            <a:ext cx="2897033" cy="289703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C2E6B-98A9-4F7B-8035-836908CE5912}"/>
              </a:ext>
            </a:extLst>
          </p:cNvPr>
          <p:cNvSpPr txBox="1"/>
          <p:nvPr/>
        </p:nvSpPr>
        <p:spPr>
          <a:xfrm>
            <a:off x="5328998" y="3909358"/>
            <a:ext cx="2612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정확한 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최신의</a:t>
            </a:r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한눈에 보기 쉬운 </a:t>
            </a:r>
            <a:endParaRPr lang="id-ID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8A0E09-33CE-4446-BCA9-CBC8C0030015}"/>
              </a:ext>
            </a:extLst>
          </p:cNvPr>
          <p:cNvSpPr txBox="1"/>
          <p:nvPr/>
        </p:nvSpPr>
        <p:spPr>
          <a:xfrm>
            <a:off x="515420" y="2154014"/>
            <a:ext cx="4529116" cy="336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OSS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역사 파츠의 중점은 정확함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OSS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역사이기 때문에 양을 늘리기 위해 넣는 부정확한 정보들은 제거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OSS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사례의 경우 사례를 잘 소개하기 위해서는 최소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가지의 설명을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해야한다고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판단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1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9132" y="1291232"/>
            <a:ext cx="6778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앞으로의 방향성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58228" y="783922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 후기</a:t>
            </a:r>
            <a:endParaRPr lang="en-US" sz="3200" spc="300" dirty="0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17167" y="2331852"/>
            <a:ext cx="4195818" cy="88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우리 조의 단점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조에 비해 객관적으로 보았을 때 실력이 부족함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부랴부랴 과제를 마감하는 감이 없지 않아 있음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0" name="Rectangle 109"/>
          <p:cNvSpPr/>
          <p:nvPr/>
        </p:nvSpPr>
        <p:spPr>
          <a:xfrm rot="900000">
            <a:off x="7319737" y="-4817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748088" y="752475"/>
            <a:ext cx="173038" cy="410368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6"/>
          <p:cNvSpPr>
            <a:spLocks/>
          </p:cNvSpPr>
          <p:nvPr/>
        </p:nvSpPr>
        <p:spPr bwMode="auto">
          <a:xfrm>
            <a:off x="2692400" y="2338388"/>
            <a:ext cx="633413" cy="3181350"/>
          </a:xfrm>
          <a:custGeom>
            <a:avLst/>
            <a:gdLst>
              <a:gd name="T0" fmla="*/ 292 w 399"/>
              <a:gd name="T1" fmla="*/ 0 h 2004"/>
              <a:gd name="T2" fmla="*/ 0 w 399"/>
              <a:gd name="T3" fmla="*/ 1993 h 2004"/>
              <a:gd name="T4" fmla="*/ 107 w 399"/>
              <a:gd name="T5" fmla="*/ 2004 h 2004"/>
              <a:gd name="T6" fmla="*/ 399 w 399"/>
              <a:gd name="T7" fmla="*/ 12 h 2004"/>
              <a:gd name="T8" fmla="*/ 292 w 399"/>
              <a:gd name="T9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2004">
                <a:moveTo>
                  <a:pt x="292" y="0"/>
                </a:moveTo>
                <a:lnTo>
                  <a:pt x="0" y="1993"/>
                </a:lnTo>
                <a:lnTo>
                  <a:pt x="107" y="2004"/>
                </a:lnTo>
                <a:lnTo>
                  <a:pt x="399" y="12"/>
                </a:lnTo>
                <a:lnTo>
                  <a:pt x="292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7"/>
          <p:cNvSpPr>
            <a:spLocks/>
          </p:cNvSpPr>
          <p:nvPr/>
        </p:nvSpPr>
        <p:spPr bwMode="auto">
          <a:xfrm>
            <a:off x="4303713" y="2338388"/>
            <a:ext cx="715963" cy="3178175"/>
          </a:xfrm>
          <a:custGeom>
            <a:avLst/>
            <a:gdLst>
              <a:gd name="T0" fmla="*/ 0 w 451"/>
              <a:gd name="T1" fmla="*/ 16 h 2002"/>
              <a:gd name="T2" fmla="*/ 344 w 451"/>
              <a:gd name="T3" fmla="*/ 2002 h 2002"/>
              <a:gd name="T4" fmla="*/ 451 w 451"/>
              <a:gd name="T5" fmla="*/ 1988 h 2002"/>
              <a:gd name="T6" fmla="*/ 107 w 451"/>
              <a:gd name="T7" fmla="*/ 0 h 2002"/>
              <a:gd name="T8" fmla="*/ 0 w 451"/>
              <a:gd name="T9" fmla="*/ 16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2002">
                <a:moveTo>
                  <a:pt x="0" y="16"/>
                </a:moveTo>
                <a:lnTo>
                  <a:pt x="344" y="2002"/>
                </a:lnTo>
                <a:lnTo>
                  <a:pt x="451" y="1988"/>
                </a:lnTo>
                <a:lnTo>
                  <a:pt x="107" y="0"/>
                </a:lnTo>
                <a:lnTo>
                  <a:pt x="0" y="1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8"/>
          <p:cNvSpPr>
            <a:spLocks noChangeArrowheads="1"/>
          </p:cNvSpPr>
          <p:nvPr/>
        </p:nvSpPr>
        <p:spPr bwMode="auto">
          <a:xfrm>
            <a:off x="2652713" y="936625"/>
            <a:ext cx="2244725" cy="2430463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9"/>
          <p:cNvSpPr>
            <a:spLocks noChangeArrowheads="1"/>
          </p:cNvSpPr>
          <p:nvPr/>
        </p:nvSpPr>
        <p:spPr bwMode="auto">
          <a:xfrm>
            <a:off x="2836863" y="1025525"/>
            <a:ext cx="1879600" cy="2143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2595563" y="3248025"/>
            <a:ext cx="2366963" cy="144463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1"/>
          <p:cNvSpPr>
            <a:spLocks noChangeArrowheads="1"/>
          </p:cNvSpPr>
          <p:nvPr/>
        </p:nvSpPr>
        <p:spPr bwMode="auto">
          <a:xfrm>
            <a:off x="3671888" y="922338"/>
            <a:ext cx="328613" cy="142875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"/>
          <p:cNvSpPr>
            <a:spLocks noChangeArrowheads="1"/>
          </p:cNvSpPr>
          <p:nvPr/>
        </p:nvSpPr>
        <p:spPr bwMode="auto">
          <a:xfrm>
            <a:off x="4487863" y="1365250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3"/>
          <p:cNvSpPr>
            <a:spLocks noChangeArrowheads="1"/>
          </p:cNvSpPr>
          <p:nvPr/>
        </p:nvSpPr>
        <p:spPr bwMode="auto">
          <a:xfrm>
            <a:off x="4487863" y="1624013"/>
            <a:ext cx="7938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4487863" y="1884363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4487863" y="2144713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6"/>
          <p:cNvSpPr>
            <a:spLocks noChangeArrowheads="1"/>
          </p:cNvSpPr>
          <p:nvPr/>
        </p:nvSpPr>
        <p:spPr bwMode="auto">
          <a:xfrm>
            <a:off x="4487863" y="2403475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7"/>
          <p:cNvSpPr>
            <a:spLocks noChangeArrowheads="1"/>
          </p:cNvSpPr>
          <p:nvPr/>
        </p:nvSpPr>
        <p:spPr bwMode="auto">
          <a:xfrm>
            <a:off x="4487863" y="2663825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8"/>
          <p:cNvSpPr>
            <a:spLocks noChangeArrowheads="1"/>
          </p:cNvSpPr>
          <p:nvPr/>
        </p:nvSpPr>
        <p:spPr bwMode="auto">
          <a:xfrm>
            <a:off x="4487863" y="2922588"/>
            <a:ext cx="7938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9"/>
          <p:cNvSpPr>
            <a:spLocks noChangeArrowheads="1"/>
          </p:cNvSpPr>
          <p:nvPr/>
        </p:nvSpPr>
        <p:spPr bwMode="auto">
          <a:xfrm>
            <a:off x="3975100" y="1365250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0"/>
          <p:cNvSpPr>
            <a:spLocks noChangeArrowheads="1"/>
          </p:cNvSpPr>
          <p:nvPr/>
        </p:nvSpPr>
        <p:spPr bwMode="auto">
          <a:xfrm>
            <a:off x="3975100" y="1624013"/>
            <a:ext cx="11113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1"/>
          <p:cNvSpPr>
            <a:spLocks noChangeArrowheads="1"/>
          </p:cNvSpPr>
          <p:nvPr/>
        </p:nvSpPr>
        <p:spPr bwMode="auto">
          <a:xfrm>
            <a:off x="3975100" y="1884363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2"/>
          <p:cNvSpPr>
            <a:spLocks noChangeArrowheads="1"/>
          </p:cNvSpPr>
          <p:nvPr/>
        </p:nvSpPr>
        <p:spPr bwMode="auto">
          <a:xfrm>
            <a:off x="3975100" y="2144713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23"/>
          <p:cNvSpPr>
            <a:spLocks noChangeArrowheads="1"/>
          </p:cNvSpPr>
          <p:nvPr/>
        </p:nvSpPr>
        <p:spPr bwMode="auto">
          <a:xfrm>
            <a:off x="3975100" y="2403475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24"/>
          <p:cNvSpPr>
            <a:spLocks noChangeArrowheads="1"/>
          </p:cNvSpPr>
          <p:nvPr/>
        </p:nvSpPr>
        <p:spPr bwMode="auto">
          <a:xfrm>
            <a:off x="3975100" y="2663825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25"/>
          <p:cNvSpPr>
            <a:spLocks noChangeArrowheads="1"/>
          </p:cNvSpPr>
          <p:nvPr/>
        </p:nvSpPr>
        <p:spPr bwMode="auto">
          <a:xfrm>
            <a:off x="3975100" y="2922588"/>
            <a:ext cx="11113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26"/>
          <p:cNvSpPr>
            <a:spLocks noChangeArrowheads="1"/>
          </p:cNvSpPr>
          <p:nvPr/>
        </p:nvSpPr>
        <p:spPr bwMode="auto">
          <a:xfrm>
            <a:off x="3513138" y="1365250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27"/>
          <p:cNvSpPr>
            <a:spLocks noChangeArrowheads="1"/>
          </p:cNvSpPr>
          <p:nvPr/>
        </p:nvSpPr>
        <p:spPr bwMode="auto">
          <a:xfrm>
            <a:off x="3513138" y="1624013"/>
            <a:ext cx="7938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28"/>
          <p:cNvSpPr>
            <a:spLocks noChangeArrowheads="1"/>
          </p:cNvSpPr>
          <p:nvPr/>
        </p:nvSpPr>
        <p:spPr bwMode="auto">
          <a:xfrm>
            <a:off x="3513138" y="1884363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3513138" y="2144713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0"/>
          <p:cNvSpPr>
            <a:spLocks noChangeArrowheads="1"/>
          </p:cNvSpPr>
          <p:nvPr/>
        </p:nvSpPr>
        <p:spPr bwMode="auto">
          <a:xfrm>
            <a:off x="3513138" y="2403475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1"/>
          <p:cNvSpPr>
            <a:spLocks noChangeArrowheads="1"/>
          </p:cNvSpPr>
          <p:nvPr/>
        </p:nvSpPr>
        <p:spPr bwMode="auto">
          <a:xfrm>
            <a:off x="3513138" y="2663825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2"/>
          <p:cNvSpPr>
            <a:spLocks noChangeArrowheads="1"/>
          </p:cNvSpPr>
          <p:nvPr/>
        </p:nvSpPr>
        <p:spPr bwMode="auto">
          <a:xfrm>
            <a:off x="3513138" y="2922588"/>
            <a:ext cx="7938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3"/>
          <p:cNvSpPr>
            <a:spLocks noChangeArrowheads="1"/>
          </p:cNvSpPr>
          <p:nvPr/>
        </p:nvSpPr>
        <p:spPr bwMode="auto">
          <a:xfrm>
            <a:off x="3252788" y="1365250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4"/>
          <p:cNvSpPr>
            <a:spLocks noChangeArrowheads="1"/>
          </p:cNvSpPr>
          <p:nvPr/>
        </p:nvSpPr>
        <p:spPr bwMode="auto">
          <a:xfrm>
            <a:off x="3252788" y="1624013"/>
            <a:ext cx="11113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5"/>
          <p:cNvSpPr>
            <a:spLocks noChangeArrowheads="1"/>
          </p:cNvSpPr>
          <p:nvPr/>
        </p:nvSpPr>
        <p:spPr bwMode="auto">
          <a:xfrm>
            <a:off x="3252788" y="1884363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6"/>
          <p:cNvSpPr>
            <a:spLocks noChangeArrowheads="1"/>
          </p:cNvSpPr>
          <p:nvPr/>
        </p:nvSpPr>
        <p:spPr bwMode="auto">
          <a:xfrm>
            <a:off x="3252788" y="2144713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7"/>
          <p:cNvSpPr>
            <a:spLocks noChangeArrowheads="1"/>
          </p:cNvSpPr>
          <p:nvPr/>
        </p:nvSpPr>
        <p:spPr bwMode="auto">
          <a:xfrm>
            <a:off x="3252788" y="2403475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38"/>
          <p:cNvSpPr>
            <a:spLocks noChangeArrowheads="1"/>
          </p:cNvSpPr>
          <p:nvPr/>
        </p:nvSpPr>
        <p:spPr bwMode="auto">
          <a:xfrm>
            <a:off x="3252788" y="2663825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39"/>
          <p:cNvSpPr>
            <a:spLocks noChangeArrowheads="1"/>
          </p:cNvSpPr>
          <p:nvPr/>
        </p:nvSpPr>
        <p:spPr bwMode="auto">
          <a:xfrm>
            <a:off x="3252788" y="2922588"/>
            <a:ext cx="11113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40"/>
          <p:cNvSpPr>
            <a:spLocks/>
          </p:cNvSpPr>
          <p:nvPr/>
        </p:nvSpPr>
        <p:spPr bwMode="auto">
          <a:xfrm>
            <a:off x="3054350" y="2281238"/>
            <a:ext cx="1390650" cy="760413"/>
          </a:xfrm>
          <a:custGeom>
            <a:avLst/>
            <a:gdLst>
              <a:gd name="T0" fmla="*/ 876 w 876"/>
              <a:gd name="T1" fmla="*/ 86 h 479"/>
              <a:gd name="T2" fmla="*/ 690 w 876"/>
              <a:gd name="T3" fmla="*/ 361 h 479"/>
              <a:gd name="T4" fmla="*/ 485 w 876"/>
              <a:gd name="T5" fmla="*/ 0 h 479"/>
              <a:gd name="T6" fmla="*/ 300 w 876"/>
              <a:gd name="T7" fmla="*/ 361 h 479"/>
              <a:gd name="T8" fmla="*/ 200 w 876"/>
              <a:gd name="T9" fmla="*/ 148 h 479"/>
              <a:gd name="T10" fmla="*/ 0 w 876"/>
              <a:gd name="T11" fmla="*/ 459 h 479"/>
              <a:gd name="T12" fmla="*/ 2 w 876"/>
              <a:gd name="T13" fmla="*/ 479 h 479"/>
              <a:gd name="T14" fmla="*/ 200 w 876"/>
              <a:gd name="T15" fmla="*/ 175 h 479"/>
              <a:gd name="T16" fmla="*/ 300 w 876"/>
              <a:gd name="T17" fmla="*/ 391 h 479"/>
              <a:gd name="T18" fmla="*/ 485 w 876"/>
              <a:gd name="T19" fmla="*/ 29 h 479"/>
              <a:gd name="T20" fmla="*/ 690 w 876"/>
              <a:gd name="T21" fmla="*/ 388 h 479"/>
              <a:gd name="T22" fmla="*/ 876 w 876"/>
              <a:gd name="T23" fmla="*/ 114 h 479"/>
              <a:gd name="T24" fmla="*/ 876 w 876"/>
              <a:gd name="T25" fmla="*/ 86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6" h="479">
                <a:moveTo>
                  <a:pt x="876" y="86"/>
                </a:moveTo>
                <a:lnTo>
                  <a:pt x="690" y="361"/>
                </a:lnTo>
                <a:lnTo>
                  <a:pt x="485" y="0"/>
                </a:lnTo>
                <a:lnTo>
                  <a:pt x="300" y="361"/>
                </a:lnTo>
                <a:lnTo>
                  <a:pt x="200" y="148"/>
                </a:lnTo>
                <a:lnTo>
                  <a:pt x="0" y="459"/>
                </a:lnTo>
                <a:lnTo>
                  <a:pt x="2" y="479"/>
                </a:lnTo>
                <a:lnTo>
                  <a:pt x="200" y="175"/>
                </a:lnTo>
                <a:lnTo>
                  <a:pt x="300" y="391"/>
                </a:lnTo>
                <a:lnTo>
                  <a:pt x="485" y="29"/>
                </a:lnTo>
                <a:lnTo>
                  <a:pt x="690" y="388"/>
                </a:lnTo>
                <a:lnTo>
                  <a:pt x="876" y="114"/>
                </a:lnTo>
                <a:lnTo>
                  <a:pt x="876" y="86"/>
                </a:lnTo>
                <a:close/>
              </a:path>
            </a:pathLst>
          </a:custGeom>
          <a:solidFill>
            <a:srgbClr val="D4000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41"/>
          <p:cNvSpPr>
            <a:spLocks/>
          </p:cNvSpPr>
          <p:nvPr/>
        </p:nvSpPr>
        <p:spPr bwMode="auto">
          <a:xfrm>
            <a:off x="3051175" y="1362075"/>
            <a:ext cx="1393825" cy="1560513"/>
          </a:xfrm>
          <a:custGeom>
            <a:avLst/>
            <a:gdLst>
              <a:gd name="T0" fmla="*/ 878 w 878"/>
              <a:gd name="T1" fmla="*/ 749 h 983"/>
              <a:gd name="T2" fmla="*/ 685 w 878"/>
              <a:gd name="T3" fmla="*/ 795 h 983"/>
              <a:gd name="T4" fmla="*/ 487 w 878"/>
              <a:gd name="T5" fmla="*/ 0 h 983"/>
              <a:gd name="T6" fmla="*/ 300 w 878"/>
              <a:gd name="T7" fmla="*/ 724 h 983"/>
              <a:gd name="T8" fmla="*/ 200 w 878"/>
              <a:gd name="T9" fmla="*/ 513 h 983"/>
              <a:gd name="T10" fmla="*/ 0 w 878"/>
              <a:gd name="T11" fmla="*/ 965 h 983"/>
              <a:gd name="T12" fmla="*/ 6 w 878"/>
              <a:gd name="T13" fmla="*/ 983 h 983"/>
              <a:gd name="T14" fmla="*/ 200 w 878"/>
              <a:gd name="T15" fmla="*/ 543 h 983"/>
              <a:gd name="T16" fmla="*/ 302 w 878"/>
              <a:gd name="T17" fmla="*/ 758 h 983"/>
              <a:gd name="T18" fmla="*/ 487 w 878"/>
              <a:gd name="T19" fmla="*/ 41 h 983"/>
              <a:gd name="T20" fmla="*/ 680 w 878"/>
              <a:gd name="T21" fmla="*/ 820 h 983"/>
              <a:gd name="T22" fmla="*/ 878 w 878"/>
              <a:gd name="T23" fmla="*/ 774 h 983"/>
              <a:gd name="T24" fmla="*/ 878 w 878"/>
              <a:gd name="T25" fmla="*/ 749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8" h="983">
                <a:moveTo>
                  <a:pt x="878" y="749"/>
                </a:moveTo>
                <a:lnTo>
                  <a:pt x="685" y="795"/>
                </a:lnTo>
                <a:lnTo>
                  <a:pt x="487" y="0"/>
                </a:lnTo>
                <a:lnTo>
                  <a:pt x="300" y="724"/>
                </a:lnTo>
                <a:lnTo>
                  <a:pt x="200" y="513"/>
                </a:lnTo>
                <a:lnTo>
                  <a:pt x="0" y="965"/>
                </a:lnTo>
                <a:lnTo>
                  <a:pt x="6" y="983"/>
                </a:lnTo>
                <a:lnTo>
                  <a:pt x="200" y="543"/>
                </a:lnTo>
                <a:lnTo>
                  <a:pt x="302" y="758"/>
                </a:lnTo>
                <a:lnTo>
                  <a:pt x="487" y="41"/>
                </a:lnTo>
                <a:lnTo>
                  <a:pt x="680" y="820"/>
                </a:lnTo>
                <a:lnTo>
                  <a:pt x="878" y="774"/>
                </a:lnTo>
                <a:lnTo>
                  <a:pt x="878" y="749"/>
                </a:lnTo>
                <a:close/>
              </a:path>
            </a:pathLst>
          </a:custGeom>
          <a:solidFill>
            <a:srgbClr val="1C7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42"/>
          <p:cNvSpPr>
            <a:spLocks/>
          </p:cNvSpPr>
          <p:nvPr/>
        </p:nvSpPr>
        <p:spPr bwMode="auto">
          <a:xfrm>
            <a:off x="3051175" y="1365250"/>
            <a:ext cx="1393825" cy="1749425"/>
          </a:xfrm>
          <a:custGeom>
            <a:avLst/>
            <a:gdLst>
              <a:gd name="T0" fmla="*/ 878 w 878"/>
              <a:gd name="T1" fmla="*/ 577 h 1102"/>
              <a:gd name="T2" fmla="*/ 687 w 878"/>
              <a:gd name="T3" fmla="*/ 0 h 1102"/>
              <a:gd name="T4" fmla="*/ 482 w 878"/>
              <a:gd name="T5" fmla="*/ 729 h 1102"/>
              <a:gd name="T6" fmla="*/ 307 w 878"/>
              <a:gd name="T7" fmla="*/ 1068 h 1102"/>
              <a:gd name="T8" fmla="*/ 200 w 878"/>
              <a:gd name="T9" fmla="*/ 643 h 1102"/>
              <a:gd name="T10" fmla="*/ 0 w 878"/>
              <a:gd name="T11" fmla="*/ 1036 h 1102"/>
              <a:gd name="T12" fmla="*/ 6 w 878"/>
              <a:gd name="T13" fmla="*/ 1054 h 1102"/>
              <a:gd name="T14" fmla="*/ 198 w 878"/>
              <a:gd name="T15" fmla="*/ 675 h 1102"/>
              <a:gd name="T16" fmla="*/ 305 w 878"/>
              <a:gd name="T17" fmla="*/ 1102 h 1102"/>
              <a:gd name="T18" fmla="*/ 489 w 878"/>
              <a:gd name="T19" fmla="*/ 747 h 1102"/>
              <a:gd name="T20" fmla="*/ 489 w 878"/>
              <a:gd name="T21" fmla="*/ 747 h 1102"/>
              <a:gd name="T22" fmla="*/ 689 w 878"/>
              <a:gd name="T23" fmla="*/ 36 h 1102"/>
              <a:gd name="T24" fmla="*/ 878 w 878"/>
              <a:gd name="T25" fmla="*/ 613 h 1102"/>
              <a:gd name="T26" fmla="*/ 878 w 878"/>
              <a:gd name="T27" fmla="*/ 577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78" h="1102">
                <a:moveTo>
                  <a:pt x="878" y="577"/>
                </a:moveTo>
                <a:lnTo>
                  <a:pt x="687" y="0"/>
                </a:lnTo>
                <a:lnTo>
                  <a:pt x="482" y="729"/>
                </a:lnTo>
                <a:lnTo>
                  <a:pt x="307" y="1068"/>
                </a:lnTo>
                <a:lnTo>
                  <a:pt x="200" y="643"/>
                </a:lnTo>
                <a:lnTo>
                  <a:pt x="0" y="1036"/>
                </a:lnTo>
                <a:lnTo>
                  <a:pt x="6" y="1054"/>
                </a:lnTo>
                <a:lnTo>
                  <a:pt x="198" y="675"/>
                </a:lnTo>
                <a:lnTo>
                  <a:pt x="305" y="1102"/>
                </a:lnTo>
                <a:lnTo>
                  <a:pt x="489" y="747"/>
                </a:lnTo>
                <a:lnTo>
                  <a:pt x="489" y="747"/>
                </a:lnTo>
                <a:lnTo>
                  <a:pt x="689" y="36"/>
                </a:lnTo>
                <a:lnTo>
                  <a:pt x="878" y="613"/>
                </a:lnTo>
                <a:lnTo>
                  <a:pt x="878" y="577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43"/>
          <p:cNvSpPr>
            <a:spLocks/>
          </p:cNvSpPr>
          <p:nvPr/>
        </p:nvSpPr>
        <p:spPr bwMode="auto">
          <a:xfrm>
            <a:off x="3054350" y="1955800"/>
            <a:ext cx="1390650" cy="538163"/>
          </a:xfrm>
          <a:custGeom>
            <a:avLst/>
            <a:gdLst>
              <a:gd name="T0" fmla="*/ 876 w 876"/>
              <a:gd name="T1" fmla="*/ 185 h 339"/>
              <a:gd name="T2" fmla="*/ 687 w 876"/>
              <a:gd name="T3" fmla="*/ 0 h 339"/>
              <a:gd name="T4" fmla="*/ 482 w 876"/>
              <a:gd name="T5" fmla="*/ 207 h 339"/>
              <a:gd name="T6" fmla="*/ 200 w 876"/>
              <a:gd name="T7" fmla="*/ 62 h 339"/>
              <a:gd name="T8" fmla="*/ 0 w 876"/>
              <a:gd name="T9" fmla="*/ 319 h 339"/>
              <a:gd name="T10" fmla="*/ 2 w 876"/>
              <a:gd name="T11" fmla="*/ 339 h 339"/>
              <a:gd name="T12" fmla="*/ 202 w 876"/>
              <a:gd name="T13" fmla="*/ 85 h 339"/>
              <a:gd name="T14" fmla="*/ 485 w 876"/>
              <a:gd name="T15" fmla="*/ 232 h 339"/>
              <a:gd name="T16" fmla="*/ 687 w 876"/>
              <a:gd name="T17" fmla="*/ 25 h 339"/>
              <a:gd name="T18" fmla="*/ 876 w 876"/>
              <a:gd name="T19" fmla="*/ 209 h 339"/>
              <a:gd name="T20" fmla="*/ 876 w 876"/>
              <a:gd name="T21" fmla="*/ 18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6" h="339">
                <a:moveTo>
                  <a:pt x="876" y="185"/>
                </a:moveTo>
                <a:lnTo>
                  <a:pt x="687" y="0"/>
                </a:lnTo>
                <a:lnTo>
                  <a:pt x="482" y="207"/>
                </a:lnTo>
                <a:lnTo>
                  <a:pt x="200" y="62"/>
                </a:lnTo>
                <a:lnTo>
                  <a:pt x="0" y="319"/>
                </a:lnTo>
                <a:lnTo>
                  <a:pt x="2" y="339"/>
                </a:lnTo>
                <a:lnTo>
                  <a:pt x="202" y="85"/>
                </a:lnTo>
                <a:lnTo>
                  <a:pt x="485" y="232"/>
                </a:lnTo>
                <a:lnTo>
                  <a:pt x="687" y="25"/>
                </a:lnTo>
                <a:lnTo>
                  <a:pt x="876" y="209"/>
                </a:lnTo>
                <a:lnTo>
                  <a:pt x="876" y="185"/>
                </a:lnTo>
                <a:close/>
              </a:path>
            </a:pathLst>
          </a:custGeom>
          <a:solidFill>
            <a:srgbClr val="2BB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44"/>
          <p:cNvSpPr>
            <a:spLocks/>
          </p:cNvSpPr>
          <p:nvPr/>
        </p:nvSpPr>
        <p:spPr bwMode="auto">
          <a:xfrm>
            <a:off x="3335338" y="2641600"/>
            <a:ext cx="325438" cy="215900"/>
          </a:xfrm>
          <a:custGeom>
            <a:avLst/>
            <a:gdLst>
              <a:gd name="T0" fmla="*/ 87 w 90"/>
              <a:gd name="T1" fmla="*/ 11 h 60"/>
              <a:gd name="T2" fmla="*/ 68 w 90"/>
              <a:gd name="T3" fmla="*/ 1 h 60"/>
              <a:gd name="T4" fmla="*/ 58 w 90"/>
              <a:gd name="T5" fmla="*/ 5 h 60"/>
              <a:gd name="T6" fmla="*/ 8 w 90"/>
              <a:gd name="T7" fmla="*/ 37 h 60"/>
              <a:gd name="T8" fmla="*/ 1 w 90"/>
              <a:gd name="T9" fmla="*/ 44 h 60"/>
              <a:gd name="T10" fmla="*/ 2 w 90"/>
              <a:gd name="T11" fmla="*/ 49 h 60"/>
              <a:gd name="T12" fmla="*/ 8 w 90"/>
              <a:gd name="T13" fmla="*/ 60 h 60"/>
              <a:gd name="T14" fmla="*/ 62 w 90"/>
              <a:gd name="T15" fmla="*/ 48 h 60"/>
              <a:gd name="T16" fmla="*/ 84 w 90"/>
              <a:gd name="T17" fmla="*/ 32 h 60"/>
              <a:gd name="T18" fmla="*/ 87 w 90"/>
              <a:gd name="T1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60">
                <a:moveTo>
                  <a:pt x="87" y="11"/>
                </a:moveTo>
                <a:cubicBezTo>
                  <a:pt x="84" y="5"/>
                  <a:pt x="76" y="0"/>
                  <a:pt x="68" y="1"/>
                </a:cubicBezTo>
                <a:cubicBezTo>
                  <a:pt x="64" y="2"/>
                  <a:pt x="61" y="3"/>
                  <a:pt x="58" y="5"/>
                </a:cubicBezTo>
                <a:cubicBezTo>
                  <a:pt x="41" y="15"/>
                  <a:pt x="25" y="27"/>
                  <a:pt x="8" y="37"/>
                </a:cubicBezTo>
                <a:cubicBezTo>
                  <a:pt x="4" y="38"/>
                  <a:pt x="1" y="41"/>
                  <a:pt x="1" y="44"/>
                </a:cubicBezTo>
                <a:cubicBezTo>
                  <a:pt x="0" y="46"/>
                  <a:pt x="1" y="47"/>
                  <a:pt x="2" y="49"/>
                </a:cubicBezTo>
                <a:cubicBezTo>
                  <a:pt x="5" y="54"/>
                  <a:pt x="5" y="54"/>
                  <a:pt x="8" y="60"/>
                </a:cubicBezTo>
                <a:cubicBezTo>
                  <a:pt x="32" y="58"/>
                  <a:pt x="52" y="51"/>
                  <a:pt x="62" y="48"/>
                </a:cubicBezTo>
                <a:cubicBezTo>
                  <a:pt x="70" y="45"/>
                  <a:pt x="80" y="39"/>
                  <a:pt x="84" y="32"/>
                </a:cubicBezTo>
                <a:cubicBezTo>
                  <a:pt x="89" y="26"/>
                  <a:pt x="90" y="18"/>
                  <a:pt x="87" y="11"/>
                </a:cubicBezTo>
                <a:close/>
              </a:path>
            </a:pathLst>
          </a:custGeom>
          <a:solidFill>
            <a:srgbClr val="F0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45"/>
          <p:cNvSpPr>
            <a:spLocks/>
          </p:cNvSpPr>
          <p:nvPr/>
        </p:nvSpPr>
        <p:spPr bwMode="auto">
          <a:xfrm>
            <a:off x="3451225" y="1830388"/>
            <a:ext cx="892175" cy="1027113"/>
          </a:xfrm>
          <a:custGeom>
            <a:avLst/>
            <a:gdLst>
              <a:gd name="T0" fmla="*/ 245 w 247"/>
              <a:gd name="T1" fmla="*/ 0 h 285"/>
              <a:gd name="T2" fmla="*/ 0 w 247"/>
              <a:gd name="T3" fmla="*/ 278 h 285"/>
              <a:gd name="T4" fmla="*/ 9 w 247"/>
              <a:gd name="T5" fmla="*/ 285 h 285"/>
              <a:gd name="T6" fmla="*/ 247 w 247"/>
              <a:gd name="T7" fmla="*/ 1 h 285"/>
              <a:gd name="T8" fmla="*/ 245 w 247"/>
              <a:gd name="T9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285">
                <a:moveTo>
                  <a:pt x="245" y="0"/>
                </a:moveTo>
                <a:cubicBezTo>
                  <a:pt x="0" y="278"/>
                  <a:pt x="0" y="278"/>
                  <a:pt x="0" y="278"/>
                </a:cubicBezTo>
                <a:cubicBezTo>
                  <a:pt x="9" y="285"/>
                  <a:pt x="9" y="285"/>
                  <a:pt x="9" y="285"/>
                </a:cubicBezTo>
                <a:cubicBezTo>
                  <a:pt x="247" y="1"/>
                  <a:pt x="247" y="1"/>
                  <a:pt x="247" y="1"/>
                </a:cubicBezTo>
                <a:cubicBezTo>
                  <a:pt x="246" y="1"/>
                  <a:pt x="246" y="0"/>
                  <a:pt x="245" y="0"/>
                </a:cubicBezTo>
                <a:close/>
              </a:path>
            </a:pathLst>
          </a:custGeom>
          <a:solidFill>
            <a:srgbClr val="FF3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46"/>
          <p:cNvSpPr>
            <a:spLocks/>
          </p:cNvSpPr>
          <p:nvPr/>
        </p:nvSpPr>
        <p:spPr bwMode="auto">
          <a:xfrm>
            <a:off x="3314700" y="2616200"/>
            <a:ext cx="357188" cy="198438"/>
          </a:xfrm>
          <a:custGeom>
            <a:avLst/>
            <a:gdLst>
              <a:gd name="T0" fmla="*/ 98 w 99"/>
              <a:gd name="T1" fmla="*/ 0 h 55"/>
              <a:gd name="T2" fmla="*/ 69 w 99"/>
              <a:gd name="T3" fmla="*/ 0 h 55"/>
              <a:gd name="T4" fmla="*/ 53 w 99"/>
              <a:gd name="T5" fmla="*/ 1 h 55"/>
              <a:gd name="T6" fmla="*/ 29 w 99"/>
              <a:gd name="T7" fmla="*/ 22 h 55"/>
              <a:gd name="T8" fmla="*/ 3 w 99"/>
              <a:gd name="T9" fmla="*/ 41 h 55"/>
              <a:gd name="T10" fmla="*/ 1 w 99"/>
              <a:gd name="T11" fmla="*/ 46 h 55"/>
              <a:gd name="T12" fmla="*/ 5 w 99"/>
              <a:gd name="T13" fmla="*/ 52 h 55"/>
              <a:gd name="T14" fmla="*/ 6 w 99"/>
              <a:gd name="T15" fmla="*/ 54 h 55"/>
              <a:gd name="T16" fmla="*/ 10 w 99"/>
              <a:gd name="T17" fmla="*/ 54 h 55"/>
              <a:gd name="T18" fmla="*/ 33 w 99"/>
              <a:gd name="T19" fmla="*/ 43 h 55"/>
              <a:gd name="T20" fmla="*/ 53 w 99"/>
              <a:gd name="T21" fmla="*/ 35 h 55"/>
              <a:gd name="T22" fmla="*/ 53 w 99"/>
              <a:gd name="T23" fmla="*/ 35 h 55"/>
              <a:gd name="T24" fmla="*/ 54 w 99"/>
              <a:gd name="T25" fmla="*/ 34 h 55"/>
              <a:gd name="T26" fmla="*/ 53 w 99"/>
              <a:gd name="T27" fmla="*/ 34 h 55"/>
              <a:gd name="T28" fmla="*/ 73 w 99"/>
              <a:gd name="T29" fmla="*/ 14 h 55"/>
              <a:gd name="T30" fmla="*/ 90 w 99"/>
              <a:gd name="T31" fmla="*/ 11 h 55"/>
              <a:gd name="T32" fmla="*/ 97 w 99"/>
              <a:gd name="T33" fmla="*/ 7 h 55"/>
              <a:gd name="T34" fmla="*/ 98 w 99"/>
              <a:gd name="T3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" h="55">
                <a:moveTo>
                  <a:pt x="98" y="0"/>
                </a:moveTo>
                <a:cubicBezTo>
                  <a:pt x="88" y="0"/>
                  <a:pt x="79" y="0"/>
                  <a:pt x="69" y="0"/>
                </a:cubicBezTo>
                <a:cubicBezTo>
                  <a:pt x="64" y="0"/>
                  <a:pt x="59" y="0"/>
                  <a:pt x="53" y="1"/>
                </a:cubicBezTo>
                <a:cubicBezTo>
                  <a:pt x="43" y="5"/>
                  <a:pt x="36" y="14"/>
                  <a:pt x="29" y="22"/>
                </a:cubicBezTo>
                <a:cubicBezTo>
                  <a:pt x="22" y="30"/>
                  <a:pt x="14" y="39"/>
                  <a:pt x="3" y="41"/>
                </a:cubicBezTo>
                <a:cubicBezTo>
                  <a:pt x="1" y="40"/>
                  <a:pt x="0" y="44"/>
                  <a:pt x="1" y="46"/>
                </a:cubicBezTo>
                <a:cubicBezTo>
                  <a:pt x="2" y="48"/>
                  <a:pt x="4" y="50"/>
                  <a:pt x="5" y="52"/>
                </a:cubicBezTo>
                <a:cubicBezTo>
                  <a:pt x="5" y="52"/>
                  <a:pt x="5" y="53"/>
                  <a:pt x="6" y="54"/>
                </a:cubicBezTo>
                <a:cubicBezTo>
                  <a:pt x="7" y="55"/>
                  <a:pt x="9" y="55"/>
                  <a:pt x="10" y="54"/>
                </a:cubicBezTo>
                <a:cubicBezTo>
                  <a:pt x="19" y="52"/>
                  <a:pt x="25" y="46"/>
                  <a:pt x="33" y="43"/>
                </a:cubicBezTo>
                <a:cubicBezTo>
                  <a:pt x="40" y="40"/>
                  <a:pt x="47" y="39"/>
                  <a:pt x="53" y="35"/>
                </a:cubicBezTo>
                <a:cubicBezTo>
                  <a:pt x="53" y="35"/>
                  <a:pt x="53" y="35"/>
                  <a:pt x="53" y="35"/>
                </a:cubicBezTo>
                <a:cubicBezTo>
                  <a:pt x="53" y="35"/>
                  <a:pt x="53" y="34"/>
                  <a:pt x="54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62" y="30"/>
                  <a:pt x="69" y="23"/>
                  <a:pt x="73" y="14"/>
                </a:cubicBezTo>
                <a:cubicBezTo>
                  <a:pt x="79" y="15"/>
                  <a:pt x="85" y="14"/>
                  <a:pt x="90" y="11"/>
                </a:cubicBezTo>
                <a:cubicBezTo>
                  <a:pt x="93" y="10"/>
                  <a:pt x="95" y="9"/>
                  <a:pt x="97" y="7"/>
                </a:cubicBezTo>
                <a:cubicBezTo>
                  <a:pt x="99" y="5"/>
                  <a:pt x="99" y="2"/>
                  <a:pt x="98" y="0"/>
                </a:cubicBezTo>
                <a:close/>
              </a:path>
            </a:pathLst>
          </a:custGeom>
          <a:solidFill>
            <a:srgbClr val="FFC2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47"/>
          <p:cNvSpPr>
            <a:spLocks/>
          </p:cNvSpPr>
          <p:nvPr/>
        </p:nvSpPr>
        <p:spPr bwMode="auto">
          <a:xfrm>
            <a:off x="3538538" y="2638425"/>
            <a:ext cx="150813" cy="176213"/>
          </a:xfrm>
          <a:custGeom>
            <a:avLst/>
            <a:gdLst>
              <a:gd name="T0" fmla="*/ 7 w 42"/>
              <a:gd name="T1" fmla="*/ 18 h 49"/>
              <a:gd name="T2" fmla="*/ 5 w 42"/>
              <a:gd name="T3" fmla="*/ 23 h 49"/>
              <a:gd name="T4" fmla="*/ 8 w 42"/>
              <a:gd name="T5" fmla="*/ 26 h 49"/>
              <a:gd name="T6" fmla="*/ 4 w 42"/>
              <a:gd name="T7" fmla="*/ 29 h 49"/>
              <a:gd name="T8" fmla="*/ 6 w 42"/>
              <a:gd name="T9" fmla="*/ 33 h 49"/>
              <a:gd name="T10" fmla="*/ 0 w 42"/>
              <a:gd name="T11" fmla="*/ 37 h 49"/>
              <a:gd name="T12" fmla="*/ 5 w 42"/>
              <a:gd name="T13" fmla="*/ 41 h 49"/>
              <a:gd name="T14" fmla="*/ 2 w 42"/>
              <a:gd name="T15" fmla="*/ 45 h 49"/>
              <a:gd name="T16" fmla="*/ 6 w 42"/>
              <a:gd name="T17" fmla="*/ 49 h 49"/>
              <a:gd name="T18" fmla="*/ 12 w 42"/>
              <a:gd name="T19" fmla="*/ 48 h 49"/>
              <a:gd name="T20" fmla="*/ 32 w 42"/>
              <a:gd name="T21" fmla="*/ 42 h 49"/>
              <a:gd name="T22" fmla="*/ 34 w 42"/>
              <a:gd name="T23" fmla="*/ 40 h 49"/>
              <a:gd name="T24" fmla="*/ 33 w 42"/>
              <a:gd name="T25" fmla="*/ 37 h 49"/>
              <a:gd name="T26" fmla="*/ 39 w 42"/>
              <a:gd name="T27" fmla="*/ 32 h 49"/>
              <a:gd name="T28" fmla="*/ 37 w 42"/>
              <a:gd name="T29" fmla="*/ 26 h 49"/>
              <a:gd name="T30" fmla="*/ 41 w 42"/>
              <a:gd name="T31" fmla="*/ 20 h 49"/>
              <a:gd name="T32" fmla="*/ 37 w 42"/>
              <a:gd name="T33" fmla="*/ 15 h 49"/>
              <a:gd name="T34" fmla="*/ 38 w 42"/>
              <a:gd name="T35" fmla="*/ 5 h 49"/>
              <a:gd name="T36" fmla="*/ 30 w 42"/>
              <a:gd name="T37" fmla="*/ 5 h 49"/>
              <a:gd name="T38" fmla="*/ 7 w 42"/>
              <a:gd name="T39" fmla="*/ 1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" h="49">
                <a:moveTo>
                  <a:pt x="7" y="18"/>
                </a:moveTo>
                <a:cubicBezTo>
                  <a:pt x="6" y="20"/>
                  <a:pt x="5" y="21"/>
                  <a:pt x="5" y="23"/>
                </a:cubicBezTo>
                <a:cubicBezTo>
                  <a:pt x="5" y="24"/>
                  <a:pt x="7" y="26"/>
                  <a:pt x="8" y="26"/>
                </a:cubicBezTo>
                <a:cubicBezTo>
                  <a:pt x="6" y="26"/>
                  <a:pt x="4" y="27"/>
                  <a:pt x="4" y="29"/>
                </a:cubicBezTo>
                <a:cubicBezTo>
                  <a:pt x="3" y="31"/>
                  <a:pt x="4" y="33"/>
                  <a:pt x="6" y="33"/>
                </a:cubicBezTo>
                <a:cubicBezTo>
                  <a:pt x="3" y="33"/>
                  <a:pt x="0" y="34"/>
                  <a:pt x="0" y="37"/>
                </a:cubicBezTo>
                <a:cubicBezTo>
                  <a:pt x="0" y="39"/>
                  <a:pt x="2" y="42"/>
                  <a:pt x="5" y="41"/>
                </a:cubicBezTo>
                <a:cubicBezTo>
                  <a:pt x="3" y="42"/>
                  <a:pt x="1" y="44"/>
                  <a:pt x="2" y="45"/>
                </a:cubicBezTo>
                <a:cubicBezTo>
                  <a:pt x="3" y="47"/>
                  <a:pt x="4" y="48"/>
                  <a:pt x="6" y="49"/>
                </a:cubicBezTo>
                <a:cubicBezTo>
                  <a:pt x="8" y="49"/>
                  <a:pt x="10" y="49"/>
                  <a:pt x="12" y="48"/>
                </a:cubicBezTo>
                <a:cubicBezTo>
                  <a:pt x="19" y="47"/>
                  <a:pt x="26" y="46"/>
                  <a:pt x="32" y="42"/>
                </a:cubicBezTo>
                <a:cubicBezTo>
                  <a:pt x="33" y="41"/>
                  <a:pt x="33" y="41"/>
                  <a:pt x="34" y="40"/>
                </a:cubicBezTo>
                <a:cubicBezTo>
                  <a:pt x="34" y="39"/>
                  <a:pt x="34" y="38"/>
                  <a:pt x="33" y="37"/>
                </a:cubicBezTo>
                <a:cubicBezTo>
                  <a:pt x="35" y="36"/>
                  <a:pt x="38" y="35"/>
                  <a:pt x="39" y="32"/>
                </a:cubicBezTo>
                <a:cubicBezTo>
                  <a:pt x="40" y="30"/>
                  <a:pt x="40" y="26"/>
                  <a:pt x="37" y="26"/>
                </a:cubicBezTo>
                <a:cubicBezTo>
                  <a:pt x="39" y="24"/>
                  <a:pt x="41" y="22"/>
                  <a:pt x="41" y="20"/>
                </a:cubicBezTo>
                <a:cubicBezTo>
                  <a:pt x="42" y="17"/>
                  <a:pt x="39" y="14"/>
                  <a:pt x="37" y="15"/>
                </a:cubicBezTo>
                <a:cubicBezTo>
                  <a:pt x="40" y="12"/>
                  <a:pt x="40" y="8"/>
                  <a:pt x="38" y="5"/>
                </a:cubicBezTo>
                <a:cubicBezTo>
                  <a:pt x="35" y="0"/>
                  <a:pt x="33" y="2"/>
                  <a:pt x="30" y="5"/>
                </a:cubicBezTo>
                <a:cubicBezTo>
                  <a:pt x="24" y="11"/>
                  <a:pt x="13" y="12"/>
                  <a:pt x="7" y="18"/>
                </a:cubicBezTo>
                <a:close/>
              </a:path>
            </a:pathLst>
          </a:custGeom>
          <a:solidFill>
            <a:srgbClr val="FFC2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48"/>
          <p:cNvSpPr>
            <a:spLocks/>
          </p:cNvSpPr>
          <p:nvPr/>
        </p:nvSpPr>
        <p:spPr bwMode="auto">
          <a:xfrm>
            <a:off x="1604963" y="3594100"/>
            <a:ext cx="223838" cy="414338"/>
          </a:xfrm>
          <a:custGeom>
            <a:avLst/>
            <a:gdLst>
              <a:gd name="T0" fmla="*/ 58 w 62"/>
              <a:gd name="T1" fmla="*/ 14 h 115"/>
              <a:gd name="T2" fmla="*/ 50 w 62"/>
              <a:gd name="T3" fmla="*/ 0 h 115"/>
              <a:gd name="T4" fmla="*/ 31 w 62"/>
              <a:gd name="T5" fmla="*/ 1 h 115"/>
              <a:gd name="T6" fmla="*/ 15 w 62"/>
              <a:gd name="T7" fmla="*/ 8 h 115"/>
              <a:gd name="T8" fmla="*/ 3 w 62"/>
              <a:gd name="T9" fmla="*/ 48 h 115"/>
              <a:gd name="T10" fmla="*/ 12 w 62"/>
              <a:gd name="T11" fmla="*/ 94 h 115"/>
              <a:gd name="T12" fmla="*/ 14 w 62"/>
              <a:gd name="T13" fmla="*/ 99 h 115"/>
              <a:gd name="T14" fmla="*/ 19 w 62"/>
              <a:gd name="T15" fmla="*/ 100 h 115"/>
              <a:gd name="T16" fmla="*/ 22 w 62"/>
              <a:gd name="T17" fmla="*/ 94 h 115"/>
              <a:gd name="T18" fmla="*/ 39 w 62"/>
              <a:gd name="T19" fmla="*/ 99 h 115"/>
              <a:gd name="T20" fmla="*/ 31 w 62"/>
              <a:gd name="T21" fmla="*/ 72 h 115"/>
              <a:gd name="T22" fmla="*/ 42 w 62"/>
              <a:gd name="T23" fmla="*/ 47 h 115"/>
              <a:gd name="T24" fmla="*/ 45 w 62"/>
              <a:gd name="T25" fmla="*/ 61 h 115"/>
              <a:gd name="T26" fmla="*/ 45 w 62"/>
              <a:gd name="T27" fmla="*/ 72 h 115"/>
              <a:gd name="T28" fmla="*/ 54 w 62"/>
              <a:gd name="T29" fmla="*/ 79 h 115"/>
              <a:gd name="T30" fmla="*/ 58 w 62"/>
              <a:gd name="T31" fmla="*/ 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" h="115">
                <a:moveTo>
                  <a:pt x="58" y="14"/>
                </a:moveTo>
                <a:cubicBezTo>
                  <a:pt x="56" y="5"/>
                  <a:pt x="54" y="0"/>
                  <a:pt x="50" y="0"/>
                </a:cubicBezTo>
                <a:cubicBezTo>
                  <a:pt x="44" y="0"/>
                  <a:pt x="37" y="0"/>
                  <a:pt x="31" y="1"/>
                </a:cubicBezTo>
                <a:cubicBezTo>
                  <a:pt x="27" y="1"/>
                  <a:pt x="16" y="4"/>
                  <a:pt x="15" y="8"/>
                </a:cubicBezTo>
                <a:cubicBezTo>
                  <a:pt x="11" y="21"/>
                  <a:pt x="5" y="34"/>
                  <a:pt x="3" y="48"/>
                </a:cubicBezTo>
                <a:cubicBezTo>
                  <a:pt x="0" y="64"/>
                  <a:pt x="7" y="78"/>
                  <a:pt x="12" y="94"/>
                </a:cubicBezTo>
                <a:cubicBezTo>
                  <a:pt x="12" y="96"/>
                  <a:pt x="13" y="97"/>
                  <a:pt x="14" y="99"/>
                </a:cubicBezTo>
                <a:cubicBezTo>
                  <a:pt x="15" y="100"/>
                  <a:pt x="17" y="101"/>
                  <a:pt x="19" y="100"/>
                </a:cubicBezTo>
                <a:cubicBezTo>
                  <a:pt x="22" y="99"/>
                  <a:pt x="22" y="96"/>
                  <a:pt x="22" y="94"/>
                </a:cubicBezTo>
                <a:cubicBezTo>
                  <a:pt x="27" y="98"/>
                  <a:pt x="37" y="115"/>
                  <a:pt x="39" y="99"/>
                </a:cubicBezTo>
                <a:cubicBezTo>
                  <a:pt x="39" y="91"/>
                  <a:pt x="33" y="80"/>
                  <a:pt x="31" y="72"/>
                </a:cubicBezTo>
                <a:cubicBezTo>
                  <a:pt x="29" y="63"/>
                  <a:pt x="33" y="53"/>
                  <a:pt x="42" y="47"/>
                </a:cubicBezTo>
                <a:cubicBezTo>
                  <a:pt x="44" y="52"/>
                  <a:pt x="46" y="56"/>
                  <a:pt x="45" y="61"/>
                </a:cubicBezTo>
                <a:cubicBezTo>
                  <a:pt x="45" y="65"/>
                  <a:pt x="44" y="69"/>
                  <a:pt x="45" y="72"/>
                </a:cubicBezTo>
                <a:cubicBezTo>
                  <a:pt x="46" y="76"/>
                  <a:pt x="50" y="79"/>
                  <a:pt x="54" y="79"/>
                </a:cubicBezTo>
                <a:cubicBezTo>
                  <a:pt x="60" y="78"/>
                  <a:pt x="62" y="36"/>
                  <a:pt x="58" y="14"/>
                </a:cubicBezTo>
                <a:close/>
              </a:path>
            </a:pathLst>
          </a:custGeom>
          <a:solidFill>
            <a:srgbClr val="FFC2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49"/>
          <p:cNvSpPr>
            <a:spLocks/>
          </p:cNvSpPr>
          <p:nvPr/>
        </p:nvSpPr>
        <p:spPr bwMode="auto">
          <a:xfrm>
            <a:off x="2522538" y="5205413"/>
            <a:ext cx="358775" cy="523875"/>
          </a:xfrm>
          <a:custGeom>
            <a:avLst/>
            <a:gdLst>
              <a:gd name="T0" fmla="*/ 68 w 99"/>
              <a:gd name="T1" fmla="*/ 55 h 145"/>
              <a:gd name="T2" fmla="*/ 75 w 99"/>
              <a:gd name="T3" fmla="*/ 81 h 145"/>
              <a:gd name="T4" fmla="*/ 96 w 99"/>
              <a:gd name="T5" fmla="*/ 116 h 145"/>
              <a:gd name="T6" fmla="*/ 94 w 99"/>
              <a:gd name="T7" fmla="*/ 131 h 145"/>
              <a:gd name="T8" fmla="*/ 85 w 99"/>
              <a:gd name="T9" fmla="*/ 140 h 145"/>
              <a:gd name="T10" fmla="*/ 75 w 99"/>
              <a:gd name="T11" fmla="*/ 145 h 145"/>
              <a:gd name="T12" fmla="*/ 40 w 99"/>
              <a:gd name="T13" fmla="*/ 145 h 145"/>
              <a:gd name="T14" fmla="*/ 31 w 99"/>
              <a:gd name="T15" fmla="*/ 142 h 145"/>
              <a:gd name="T16" fmla="*/ 11 w 99"/>
              <a:gd name="T17" fmla="*/ 126 h 145"/>
              <a:gd name="T18" fmla="*/ 6 w 99"/>
              <a:gd name="T19" fmla="*/ 115 h 145"/>
              <a:gd name="T20" fmla="*/ 6 w 99"/>
              <a:gd name="T21" fmla="*/ 33 h 145"/>
              <a:gd name="T22" fmla="*/ 68 w 99"/>
              <a:gd name="T23" fmla="*/ 5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145">
                <a:moveTo>
                  <a:pt x="68" y="55"/>
                </a:moveTo>
                <a:cubicBezTo>
                  <a:pt x="75" y="81"/>
                  <a:pt x="75" y="81"/>
                  <a:pt x="75" y="81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9" y="121"/>
                  <a:pt x="98" y="127"/>
                  <a:pt x="94" y="131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3" y="143"/>
                  <a:pt x="79" y="145"/>
                  <a:pt x="75" y="145"/>
                </a:cubicBezTo>
                <a:cubicBezTo>
                  <a:pt x="40" y="145"/>
                  <a:pt x="40" y="145"/>
                  <a:pt x="40" y="145"/>
                </a:cubicBezTo>
                <a:cubicBezTo>
                  <a:pt x="37" y="145"/>
                  <a:pt x="34" y="144"/>
                  <a:pt x="31" y="142"/>
                </a:cubicBezTo>
                <a:cubicBezTo>
                  <a:pt x="11" y="126"/>
                  <a:pt x="11" y="126"/>
                  <a:pt x="11" y="126"/>
                </a:cubicBezTo>
                <a:cubicBezTo>
                  <a:pt x="8" y="123"/>
                  <a:pt x="6" y="119"/>
                  <a:pt x="6" y="115"/>
                </a:cubicBezTo>
                <a:cubicBezTo>
                  <a:pt x="7" y="99"/>
                  <a:pt x="10" y="59"/>
                  <a:pt x="6" y="33"/>
                </a:cubicBezTo>
                <a:cubicBezTo>
                  <a:pt x="0" y="0"/>
                  <a:pt x="68" y="55"/>
                  <a:pt x="68" y="55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50"/>
          <p:cNvSpPr>
            <a:spLocks/>
          </p:cNvSpPr>
          <p:nvPr/>
        </p:nvSpPr>
        <p:spPr bwMode="auto">
          <a:xfrm>
            <a:off x="1912938" y="5205413"/>
            <a:ext cx="354013" cy="523875"/>
          </a:xfrm>
          <a:custGeom>
            <a:avLst/>
            <a:gdLst>
              <a:gd name="T0" fmla="*/ 30 w 98"/>
              <a:gd name="T1" fmla="*/ 55 h 145"/>
              <a:gd name="T2" fmla="*/ 24 w 98"/>
              <a:gd name="T3" fmla="*/ 81 h 145"/>
              <a:gd name="T4" fmla="*/ 3 w 98"/>
              <a:gd name="T5" fmla="*/ 116 h 145"/>
              <a:gd name="T6" fmla="*/ 5 w 98"/>
              <a:gd name="T7" fmla="*/ 131 h 145"/>
              <a:gd name="T8" fmla="*/ 13 w 98"/>
              <a:gd name="T9" fmla="*/ 140 h 145"/>
              <a:gd name="T10" fmla="*/ 24 w 98"/>
              <a:gd name="T11" fmla="*/ 145 h 145"/>
              <a:gd name="T12" fmla="*/ 58 w 98"/>
              <a:gd name="T13" fmla="*/ 145 h 145"/>
              <a:gd name="T14" fmla="*/ 67 w 98"/>
              <a:gd name="T15" fmla="*/ 142 h 145"/>
              <a:gd name="T16" fmla="*/ 87 w 98"/>
              <a:gd name="T17" fmla="*/ 126 h 145"/>
              <a:gd name="T18" fmla="*/ 92 w 98"/>
              <a:gd name="T19" fmla="*/ 115 h 145"/>
              <a:gd name="T20" fmla="*/ 93 w 98"/>
              <a:gd name="T21" fmla="*/ 33 h 145"/>
              <a:gd name="T22" fmla="*/ 30 w 98"/>
              <a:gd name="T23" fmla="*/ 5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145">
                <a:moveTo>
                  <a:pt x="30" y="55"/>
                </a:moveTo>
                <a:cubicBezTo>
                  <a:pt x="24" y="81"/>
                  <a:pt x="24" y="81"/>
                  <a:pt x="24" y="81"/>
                </a:cubicBezTo>
                <a:cubicBezTo>
                  <a:pt x="3" y="116"/>
                  <a:pt x="3" y="116"/>
                  <a:pt x="3" y="116"/>
                </a:cubicBezTo>
                <a:cubicBezTo>
                  <a:pt x="0" y="121"/>
                  <a:pt x="1" y="127"/>
                  <a:pt x="5" y="131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6" y="143"/>
                  <a:pt x="20" y="145"/>
                  <a:pt x="24" y="145"/>
                </a:cubicBezTo>
                <a:cubicBezTo>
                  <a:pt x="58" y="145"/>
                  <a:pt x="58" y="145"/>
                  <a:pt x="58" y="145"/>
                </a:cubicBezTo>
                <a:cubicBezTo>
                  <a:pt x="61" y="145"/>
                  <a:pt x="65" y="144"/>
                  <a:pt x="67" y="142"/>
                </a:cubicBezTo>
                <a:cubicBezTo>
                  <a:pt x="87" y="126"/>
                  <a:pt x="87" y="126"/>
                  <a:pt x="87" y="126"/>
                </a:cubicBezTo>
                <a:cubicBezTo>
                  <a:pt x="91" y="123"/>
                  <a:pt x="93" y="119"/>
                  <a:pt x="92" y="115"/>
                </a:cubicBezTo>
                <a:cubicBezTo>
                  <a:pt x="91" y="99"/>
                  <a:pt x="89" y="59"/>
                  <a:pt x="93" y="33"/>
                </a:cubicBezTo>
                <a:cubicBezTo>
                  <a:pt x="98" y="0"/>
                  <a:pt x="30" y="55"/>
                  <a:pt x="30" y="55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51"/>
          <p:cNvSpPr>
            <a:spLocks/>
          </p:cNvSpPr>
          <p:nvPr/>
        </p:nvSpPr>
        <p:spPr bwMode="auto">
          <a:xfrm>
            <a:off x="1944688" y="3355975"/>
            <a:ext cx="441325" cy="2095500"/>
          </a:xfrm>
          <a:custGeom>
            <a:avLst/>
            <a:gdLst>
              <a:gd name="T0" fmla="*/ 25 w 122"/>
              <a:gd name="T1" fmla="*/ 1 h 581"/>
              <a:gd name="T2" fmla="*/ 17 w 122"/>
              <a:gd name="T3" fmla="*/ 0 h 581"/>
              <a:gd name="T4" fmla="*/ 11 w 122"/>
              <a:gd name="T5" fmla="*/ 4 h 581"/>
              <a:gd name="T6" fmla="*/ 4 w 122"/>
              <a:gd name="T7" fmla="*/ 82 h 581"/>
              <a:gd name="T8" fmla="*/ 2 w 122"/>
              <a:gd name="T9" fmla="*/ 567 h 581"/>
              <a:gd name="T10" fmla="*/ 58 w 122"/>
              <a:gd name="T11" fmla="*/ 580 h 581"/>
              <a:gd name="T12" fmla="*/ 86 w 122"/>
              <a:gd name="T13" fmla="*/ 578 h 581"/>
              <a:gd name="T14" fmla="*/ 91 w 122"/>
              <a:gd name="T15" fmla="*/ 573 h 581"/>
              <a:gd name="T16" fmla="*/ 119 w 122"/>
              <a:gd name="T17" fmla="*/ 144 h 581"/>
              <a:gd name="T18" fmla="*/ 122 w 122"/>
              <a:gd name="T19" fmla="*/ 140 h 581"/>
              <a:gd name="T20" fmla="*/ 122 w 122"/>
              <a:gd name="T21" fmla="*/ 14 h 581"/>
              <a:gd name="T22" fmla="*/ 25 w 122"/>
              <a:gd name="T23" fmla="*/ 1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581">
                <a:moveTo>
                  <a:pt x="25" y="1"/>
                </a:moveTo>
                <a:cubicBezTo>
                  <a:pt x="23" y="1"/>
                  <a:pt x="20" y="0"/>
                  <a:pt x="17" y="0"/>
                </a:cubicBezTo>
                <a:cubicBezTo>
                  <a:pt x="14" y="0"/>
                  <a:pt x="11" y="1"/>
                  <a:pt x="11" y="4"/>
                </a:cubicBezTo>
                <a:cubicBezTo>
                  <a:pt x="8" y="29"/>
                  <a:pt x="6" y="55"/>
                  <a:pt x="4" y="82"/>
                </a:cubicBezTo>
                <a:cubicBezTo>
                  <a:pt x="0" y="144"/>
                  <a:pt x="2" y="567"/>
                  <a:pt x="2" y="567"/>
                </a:cubicBezTo>
                <a:cubicBezTo>
                  <a:pt x="2" y="567"/>
                  <a:pt x="1" y="581"/>
                  <a:pt x="58" y="580"/>
                </a:cubicBezTo>
                <a:cubicBezTo>
                  <a:pt x="67" y="580"/>
                  <a:pt x="76" y="579"/>
                  <a:pt x="86" y="578"/>
                </a:cubicBezTo>
                <a:cubicBezTo>
                  <a:pt x="89" y="578"/>
                  <a:pt x="91" y="576"/>
                  <a:pt x="91" y="573"/>
                </a:cubicBezTo>
                <a:cubicBezTo>
                  <a:pt x="92" y="457"/>
                  <a:pt x="108" y="259"/>
                  <a:pt x="119" y="144"/>
                </a:cubicBezTo>
                <a:cubicBezTo>
                  <a:pt x="119" y="142"/>
                  <a:pt x="120" y="140"/>
                  <a:pt x="122" y="140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90" y="10"/>
                  <a:pt x="58" y="6"/>
                  <a:pt x="25" y="1"/>
                </a:cubicBezTo>
                <a:close/>
              </a:path>
            </a:pathLst>
          </a:custGeom>
          <a:solidFill>
            <a:srgbClr val="2141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52"/>
          <p:cNvSpPr>
            <a:spLocks/>
          </p:cNvSpPr>
          <p:nvPr/>
        </p:nvSpPr>
        <p:spPr bwMode="auto">
          <a:xfrm>
            <a:off x="2386013" y="3355975"/>
            <a:ext cx="455613" cy="2095500"/>
          </a:xfrm>
          <a:custGeom>
            <a:avLst/>
            <a:gdLst>
              <a:gd name="T0" fmla="*/ 121 w 126"/>
              <a:gd name="T1" fmla="*/ 82 h 581"/>
              <a:gd name="T2" fmla="*/ 114 w 126"/>
              <a:gd name="T3" fmla="*/ 4 h 581"/>
              <a:gd name="T4" fmla="*/ 109 w 126"/>
              <a:gd name="T5" fmla="*/ 0 h 581"/>
              <a:gd name="T6" fmla="*/ 100 w 126"/>
              <a:gd name="T7" fmla="*/ 1 h 581"/>
              <a:gd name="T8" fmla="*/ 2 w 126"/>
              <a:gd name="T9" fmla="*/ 15 h 581"/>
              <a:gd name="T10" fmla="*/ 1 w 126"/>
              <a:gd name="T11" fmla="*/ 15 h 581"/>
              <a:gd name="T12" fmla="*/ 0 w 126"/>
              <a:gd name="T13" fmla="*/ 14 h 581"/>
              <a:gd name="T14" fmla="*/ 0 w 126"/>
              <a:gd name="T15" fmla="*/ 140 h 581"/>
              <a:gd name="T16" fmla="*/ 7 w 126"/>
              <a:gd name="T17" fmla="*/ 144 h 581"/>
              <a:gd name="T18" fmla="*/ 27 w 126"/>
              <a:gd name="T19" fmla="*/ 573 h 581"/>
              <a:gd name="T20" fmla="*/ 32 w 126"/>
              <a:gd name="T21" fmla="*/ 578 h 581"/>
              <a:gd name="T22" fmla="*/ 60 w 126"/>
              <a:gd name="T23" fmla="*/ 580 h 581"/>
              <a:gd name="T24" fmla="*/ 117 w 126"/>
              <a:gd name="T25" fmla="*/ 567 h 581"/>
              <a:gd name="T26" fmla="*/ 121 w 126"/>
              <a:gd name="T27" fmla="*/ 8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581">
                <a:moveTo>
                  <a:pt x="121" y="82"/>
                </a:moveTo>
                <a:cubicBezTo>
                  <a:pt x="120" y="55"/>
                  <a:pt x="117" y="29"/>
                  <a:pt x="114" y="4"/>
                </a:cubicBezTo>
                <a:cubicBezTo>
                  <a:pt x="114" y="1"/>
                  <a:pt x="111" y="0"/>
                  <a:pt x="109" y="0"/>
                </a:cubicBezTo>
                <a:cubicBezTo>
                  <a:pt x="106" y="0"/>
                  <a:pt x="103" y="1"/>
                  <a:pt x="100" y="1"/>
                </a:cubicBezTo>
                <a:cubicBezTo>
                  <a:pt x="67" y="6"/>
                  <a:pt x="35" y="10"/>
                  <a:pt x="2" y="15"/>
                </a:cubicBezTo>
                <a:cubicBezTo>
                  <a:pt x="2" y="15"/>
                  <a:pt x="1" y="15"/>
                  <a:pt x="1" y="15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40"/>
                  <a:pt x="0" y="140"/>
                  <a:pt x="0" y="140"/>
                </a:cubicBezTo>
                <a:cubicBezTo>
                  <a:pt x="3" y="139"/>
                  <a:pt x="6" y="141"/>
                  <a:pt x="7" y="144"/>
                </a:cubicBezTo>
                <a:cubicBezTo>
                  <a:pt x="17" y="259"/>
                  <a:pt x="27" y="457"/>
                  <a:pt x="27" y="573"/>
                </a:cubicBezTo>
                <a:cubicBezTo>
                  <a:pt x="27" y="576"/>
                  <a:pt x="30" y="578"/>
                  <a:pt x="32" y="578"/>
                </a:cubicBezTo>
                <a:cubicBezTo>
                  <a:pt x="43" y="579"/>
                  <a:pt x="52" y="580"/>
                  <a:pt x="60" y="580"/>
                </a:cubicBezTo>
                <a:cubicBezTo>
                  <a:pt x="117" y="581"/>
                  <a:pt x="117" y="567"/>
                  <a:pt x="117" y="567"/>
                </a:cubicBezTo>
                <a:cubicBezTo>
                  <a:pt x="117" y="567"/>
                  <a:pt x="126" y="144"/>
                  <a:pt x="121" y="82"/>
                </a:cubicBezTo>
                <a:close/>
              </a:path>
            </a:pathLst>
          </a:custGeom>
          <a:solidFill>
            <a:srgbClr val="2548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53"/>
          <p:cNvSpPr>
            <a:spLocks/>
          </p:cNvSpPr>
          <p:nvPr/>
        </p:nvSpPr>
        <p:spPr bwMode="auto">
          <a:xfrm>
            <a:off x="2284413" y="1992313"/>
            <a:ext cx="300038" cy="257175"/>
          </a:xfrm>
          <a:custGeom>
            <a:avLst/>
            <a:gdLst>
              <a:gd name="T0" fmla="*/ 185 w 189"/>
              <a:gd name="T1" fmla="*/ 0 h 162"/>
              <a:gd name="T2" fmla="*/ 185 w 189"/>
              <a:gd name="T3" fmla="*/ 9 h 162"/>
              <a:gd name="T4" fmla="*/ 189 w 189"/>
              <a:gd name="T5" fmla="*/ 75 h 162"/>
              <a:gd name="T6" fmla="*/ 93 w 189"/>
              <a:gd name="T7" fmla="*/ 162 h 162"/>
              <a:gd name="T8" fmla="*/ 59 w 189"/>
              <a:gd name="T9" fmla="*/ 130 h 162"/>
              <a:gd name="T10" fmla="*/ 5 w 189"/>
              <a:gd name="T11" fmla="*/ 82 h 162"/>
              <a:gd name="T12" fmla="*/ 0 w 189"/>
              <a:gd name="T13" fmla="*/ 0 h 162"/>
              <a:gd name="T14" fmla="*/ 185 w 189"/>
              <a:gd name="T1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62">
                <a:moveTo>
                  <a:pt x="185" y="0"/>
                </a:moveTo>
                <a:lnTo>
                  <a:pt x="185" y="9"/>
                </a:lnTo>
                <a:lnTo>
                  <a:pt x="189" y="75"/>
                </a:lnTo>
                <a:lnTo>
                  <a:pt x="93" y="162"/>
                </a:lnTo>
                <a:lnTo>
                  <a:pt x="59" y="130"/>
                </a:lnTo>
                <a:lnTo>
                  <a:pt x="5" y="82"/>
                </a:lnTo>
                <a:lnTo>
                  <a:pt x="0" y="0"/>
                </a:lnTo>
                <a:lnTo>
                  <a:pt x="185" y="0"/>
                </a:lnTo>
                <a:close/>
              </a:path>
            </a:pathLst>
          </a:custGeom>
          <a:solidFill>
            <a:srgbClr val="E2A7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54"/>
          <p:cNvSpPr>
            <a:spLocks/>
          </p:cNvSpPr>
          <p:nvPr/>
        </p:nvSpPr>
        <p:spPr bwMode="auto">
          <a:xfrm>
            <a:off x="2400300" y="1520825"/>
            <a:ext cx="266700" cy="569913"/>
          </a:xfrm>
          <a:custGeom>
            <a:avLst/>
            <a:gdLst>
              <a:gd name="T0" fmla="*/ 2 w 74"/>
              <a:gd name="T1" fmla="*/ 21 h 158"/>
              <a:gd name="T2" fmla="*/ 16 w 74"/>
              <a:gd name="T3" fmla="*/ 13 h 158"/>
              <a:gd name="T4" fmla="*/ 35 w 74"/>
              <a:gd name="T5" fmla="*/ 3 h 158"/>
              <a:gd name="T6" fmla="*/ 50 w 74"/>
              <a:gd name="T7" fmla="*/ 1 h 158"/>
              <a:gd name="T8" fmla="*/ 64 w 74"/>
              <a:gd name="T9" fmla="*/ 18 h 158"/>
              <a:gd name="T10" fmla="*/ 62 w 74"/>
              <a:gd name="T11" fmla="*/ 65 h 158"/>
              <a:gd name="T12" fmla="*/ 66 w 74"/>
              <a:gd name="T13" fmla="*/ 69 h 158"/>
              <a:gd name="T14" fmla="*/ 68 w 74"/>
              <a:gd name="T15" fmla="*/ 65 h 158"/>
              <a:gd name="T16" fmla="*/ 74 w 74"/>
              <a:gd name="T17" fmla="*/ 69 h 158"/>
              <a:gd name="T18" fmla="*/ 70 w 74"/>
              <a:gd name="T19" fmla="*/ 95 h 158"/>
              <a:gd name="T20" fmla="*/ 61 w 74"/>
              <a:gd name="T21" fmla="*/ 105 h 158"/>
              <a:gd name="T22" fmla="*/ 57 w 74"/>
              <a:gd name="T23" fmla="*/ 121 h 158"/>
              <a:gd name="T24" fmla="*/ 53 w 74"/>
              <a:gd name="T25" fmla="*/ 130 h 158"/>
              <a:gd name="T26" fmla="*/ 38 w 74"/>
              <a:gd name="T27" fmla="*/ 143 h 158"/>
              <a:gd name="T28" fmla="*/ 23 w 74"/>
              <a:gd name="T29" fmla="*/ 156 h 158"/>
              <a:gd name="T30" fmla="*/ 10 w 74"/>
              <a:gd name="T31" fmla="*/ 158 h 158"/>
              <a:gd name="T32" fmla="*/ 8 w 74"/>
              <a:gd name="T33" fmla="*/ 158 h 158"/>
              <a:gd name="T34" fmla="*/ 0 w 74"/>
              <a:gd name="T35" fmla="*/ 20 h 158"/>
              <a:gd name="T36" fmla="*/ 2 w 74"/>
              <a:gd name="T37" fmla="*/ 2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" h="158">
                <a:moveTo>
                  <a:pt x="2" y="21"/>
                </a:moveTo>
                <a:cubicBezTo>
                  <a:pt x="7" y="22"/>
                  <a:pt x="13" y="16"/>
                  <a:pt x="16" y="13"/>
                </a:cubicBezTo>
                <a:cubicBezTo>
                  <a:pt x="22" y="9"/>
                  <a:pt x="28" y="5"/>
                  <a:pt x="35" y="3"/>
                </a:cubicBezTo>
                <a:cubicBezTo>
                  <a:pt x="40" y="1"/>
                  <a:pt x="45" y="0"/>
                  <a:pt x="50" y="1"/>
                </a:cubicBezTo>
                <a:cubicBezTo>
                  <a:pt x="58" y="4"/>
                  <a:pt x="63" y="11"/>
                  <a:pt x="64" y="18"/>
                </a:cubicBezTo>
                <a:cubicBezTo>
                  <a:pt x="67" y="34"/>
                  <a:pt x="59" y="49"/>
                  <a:pt x="62" y="65"/>
                </a:cubicBezTo>
                <a:cubicBezTo>
                  <a:pt x="62" y="67"/>
                  <a:pt x="63" y="72"/>
                  <a:pt x="66" y="69"/>
                </a:cubicBezTo>
                <a:cubicBezTo>
                  <a:pt x="68" y="68"/>
                  <a:pt x="67" y="66"/>
                  <a:pt x="68" y="65"/>
                </a:cubicBezTo>
                <a:cubicBezTo>
                  <a:pt x="72" y="62"/>
                  <a:pt x="73" y="66"/>
                  <a:pt x="74" y="69"/>
                </a:cubicBezTo>
                <a:cubicBezTo>
                  <a:pt x="74" y="77"/>
                  <a:pt x="74" y="87"/>
                  <a:pt x="70" y="95"/>
                </a:cubicBezTo>
                <a:cubicBezTo>
                  <a:pt x="68" y="100"/>
                  <a:pt x="64" y="102"/>
                  <a:pt x="61" y="105"/>
                </a:cubicBezTo>
                <a:cubicBezTo>
                  <a:pt x="57" y="109"/>
                  <a:pt x="58" y="116"/>
                  <a:pt x="57" y="121"/>
                </a:cubicBezTo>
                <a:cubicBezTo>
                  <a:pt x="56" y="124"/>
                  <a:pt x="55" y="127"/>
                  <a:pt x="53" y="130"/>
                </a:cubicBezTo>
                <a:cubicBezTo>
                  <a:pt x="49" y="135"/>
                  <a:pt x="42" y="138"/>
                  <a:pt x="38" y="143"/>
                </a:cubicBezTo>
                <a:cubicBezTo>
                  <a:pt x="33" y="148"/>
                  <a:pt x="29" y="153"/>
                  <a:pt x="23" y="156"/>
                </a:cubicBezTo>
                <a:cubicBezTo>
                  <a:pt x="20" y="158"/>
                  <a:pt x="14" y="158"/>
                  <a:pt x="10" y="158"/>
                </a:cubicBezTo>
                <a:cubicBezTo>
                  <a:pt x="9" y="158"/>
                  <a:pt x="8" y="158"/>
                  <a:pt x="8" y="15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0"/>
                  <a:pt x="2" y="20"/>
                  <a:pt x="2" y="21"/>
                </a:cubicBezTo>
                <a:close/>
              </a:path>
            </a:pathLst>
          </a:custGeom>
          <a:solidFill>
            <a:srgbClr val="FFC2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55"/>
          <p:cNvSpPr>
            <a:spLocks/>
          </p:cNvSpPr>
          <p:nvPr/>
        </p:nvSpPr>
        <p:spPr bwMode="auto">
          <a:xfrm>
            <a:off x="2168525" y="1535113"/>
            <a:ext cx="260350" cy="558800"/>
          </a:xfrm>
          <a:custGeom>
            <a:avLst/>
            <a:gdLst>
              <a:gd name="T0" fmla="*/ 0 w 72"/>
              <a:gd name="T1" fmla="*/ 71 h 155"/>
              <a:gd name="T2" fmla="*/ 5 w 72"/>
              <a:gd name="T3" fmla="*/ 67 h 155"/>
              <a:gd name="T4" fmla="*/ 8 w 72"/>
              <a:gd name="T5" fmla="*/ 71 h 155"/>
              <a:gd name="T6" fmla="*/ 12 w 72"/>
              <a:gd name="T7" fmla="*/ 66 h 155"/>
              <a:gd name="T8" fmla="*/ 8 w 72"/>
              <a:gd name="T9" fmla="*/ 42 h 155"/>
              <a:gd name="T10" fmla="*/ 11 w 72"/>
              <a:gd name="T11" fmla="*/ 20 h 155"/>
              <a:gd name="T12" fmla="*/ 22 w 72"/>
              <a:gd name="T13" fmla="*/ 4 h 155"/>
              <a:gd name="T14" fmla="*/ 40 w 72"/>
              <a:gd name="T15" fmla="*/ 2 h 155"/>
              <a:gd name="T16" fmla="*/ 53 w 72"/>
              <a:gd name="T17" fmla="*/ 11 h 155"/>
              <a:gd name="T18" fmla="*/ 64 w 72"/>
              <a:gd name="T19" fmla="*/ 16 h 155"/>
              <a:gd name="T20" fmla="*/ 72 w 72"/>
              <a:gd name="T21" fmla="*/ 154 h 155"/>
              <a:gd name="T22" fmla="*/ 60 w 72"/>
              <a:gd name="T23" fmla="*/ 153 h 155"/>
              <a:gd name="T24" fmla="*/ 44 w 72"/>
              <a:gd name="T25" fmla="*/ 142 h 155"/>
              <a:gd name="T26" fmla="*/ 27 w 72"/>
              <a:gd name="T27" fmla="*/ 130 h 155"/>
              <a:gd name="T28" fmla="*/ 22 w 72"/>
              <a:gd name="T29" fmla="*/ 122 h 155"/>
              <a:gd name="T30" fmla="*/ 17 w 72"/>
              <a:gd name="T31" fmla="*/ 106 h 155"/>
              <a:gd name="T32" fmla="*/ 7 w 72"/>
              <a:gd name="T33" fmla="*/ 97 h 155"/>
              <a:gd name="T34" fmla="*/ 0 w 72"/>
              <a:gd name="T35" fmla="*/ 71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" h="155">
                <a:moveTo>
                  <a:pt x="0" y="71"/>
                </a:moveTo>
                <a:cubicBezTo>
                  <a:pt x="0" y="69"/>
                  <a:pt x="2" y="64"/>
                  <a:pt x="5" y="67"/>
                </a:cubicBezTo>
                <a:cubicBezTo>
                  <a:pt x="7" y="68"/>
                  <a:pt x="6" y="70"/>
                  <a:pt x="8" y="71"/>
                </a:cubicBezTo>
                <a:cubicBezTo>
                  <a:pt x="12" y="73"/>
                  <a:pt x="12" y="68"/>
                  <a:pt x="12" y="66"/>
                </a:cubicBezTo>
                <a:cubicBezTo>
                  <a:pt x="12" y="58"/>
                  <a:pt x="8" y="50"/>
                  <a:pt x="8" y="42"/>
                </a:cubicBezTo>
                <a:cubicBezTo>
                  <a:pt x="9" y="35"/>
                  <a:pt x="8" y="27"/>
                  <a:pt x="11" y="20"/>
                </a:cubicBezTo>
                <a:cubicBezTo>
                  <a:pt x="13" y="14"/>
                  <a:pt x="17" y="8"/>
                  <a:pt x="22" y="4"/>
                </a:cubicBezTo>
                <a:cubicBezTo>
                  <a:pt x="28" y="1"/>
                  <a:pt x="34" y="0"/>
                  <a:pt x="40" y="2"/>
                </a:cubicBezTo>
                <a:cubicBezTo>
                  <a:pt x="46" y="3"/>
                  <a:pt x="49" y="7"/>
                  <a:pt x="53" y="11"/>
                </a:cubicBezTo>
                <a:cubicBezTo>
                  <a:pt x="57" y="15"/>
                  <a:pt x="58" y="15"/>
                  <a:pt x="64" y="16"/>
                </a:cubicBezTo>
                <a:cubicBezTo>
                  <a:pt x="72" y="154"/>
                  <a:pt x="72" y="154"/>
                  <a:pt x="72" y="154"/>
                </a:cubicBezTo>
                <a:cubicBezTo>
                  <a:pt x="67" y="155"/>
                  <a:pt x="63" y="155"/>
                  <a:pt x="60" y="153"/>
                </a:cubicBezTo>
                <a:cubicBezTo>
                  <a:pt x="53" y="151"/>
                  <a:pt x="49" y="146"/>
                  <a:pt x="44" y="142"/>
                </a:cubicBezTo>
                <a:cubicBezTo>
                  <a:pt x="39" y="137"/>
                  <a:pt x="32" y="135"/>
                  <a:pt x="27" y="130"/>
                </a:cubicBezTo>
                <a:cubicBezTo>
                  <a:pt x="25" y="128"/>
                  <a:pt x="23" y="125"/>
                  <a:pt x="22" y="122"/>
                </a:cubicBezTo>
                <a:cubicBezTo>
                  <a:pt x="21" y="117"/>
                  <a:pt x="21" y="110"/>
                  <a:pt x="17" y="106"/>
                </a:cubicBezTo>
                <a:cubicBezTo>
                  <a:pt x="13" y="103"/>
                  <a:pt x="10" y="102"/>
                  <a:pt x="7" y="97"/>
                </a:cubicBezTo>
                <a:cubicBezTo>
                  <a:pt x="2" y="90"/>
                  <a:pt x="0" y="80"/>
                  <a:pt x="0" y="71"/>
                </a:cubicBezTo>
                <a:close/>
              </a:path>
            </a:pathLst>
          </a:custGeom>
          <a:solidFill>
            <a:srgbClr val="F0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56"/>
          <p:cNvSpPr>
            <a:spLocks/>
          </p:cNvSpPr>
          <p:nvPr/>
        </p:nvSpPr>
        <p:spPr bwMode="auto">
          <a:xfrm>
            <a:off x="2154238" y="1422400"/>
            <a:ext cx="517525" cy="393700"/>
          </a:xfrm>
          <a:custGeom>
            <a:avLst/>
            <a:gdLst>
              <a:gd name="T0" fmla="*/ 137 w 143"/>
              <a:gd name="T1" fmla="*/ 85 h 109"/>
              <a:gd name="T2" fmla="*/ 136 w 143"/>
              <a:gd name="T3" fmla="*/ 100 h 109"/>
              <a:gd name="T4" fmla="*/ 129 w 143"/>
              <a:gd name="T5" fmla="*/ 100 h 109"/>
              <a:gd name="T6" fmla="*/ 129 w 143"/>
              <a:gd name="T7" fmla="*/ 97 h 109"/>
              <a:gd name="T8" fmla="*/ 129 w 143"/>
              <a:gd name="T9" fmla="*/ 88 h 109"/>
              <a:gd name="T10" fmla="*/ 102 w 143"/>
              <a:gd name="T11" fmla="*/ 40 h 109"/>
              <a:gd name="T12" fmla="*/ 89 w 143"/>
              <a:gd name="T13" fmla="*/ 48 h 109"/>
              <a:gd name="T14" fmla="*/ 47 w 143"/>
              <a:gd name="T15" fmla="*/ 48 h 109"/>
              <a:gd name="T16" fmla="*/ 21 w 143"/>
              <a:gd name="T17" fmla="*/ 44 h 109"/>
              <a:gd name="T18" fmla="*/ 18 w 143"/>
              <a:gd name="T19" fmla="*/ 69 h 109"/>
              <a:gd name="T20" fmla="*/ 17 w 143"/>
              <a:gd name="T21" fmla="*/ 95 h 109"/>
              <a:gd name="T22" fmla="*/ 18 w 143"/>
              <a:gd name="T23" fmla="*/ 105 h 109"/>
              <a:gd name="T24" fmla="*/ 9 w 143"/>
              <a:gd name="T25" fmla="*/ 93 h 109"/>
              <a:gd name="T26" fmla="*/ 4 w 143"/>
              <a:gd name="T27" fmla="*/ 65 h 109"/>
              <a:gd name="T28" fmla="*/ 3 w 143"/>
              <a:gd name="T29" fmla="*/ 36 h 109"/>
              <a:gd name="T30" fmla="*/ 51 w 143"/>
              <a:gd name="T31" fmla="*/ 4 h 109"/>
              <a:gd name="T32" fmla="*/ 108 w 143"/>
              <a:gd name="T33" fmla="*/ 7 h 109"/>
              <a:gd name="T34" fmla="*/ 133 w 143"/>
              <a:gd name="T35" fmla="*/ 19 h 109"/>
              <a:gd name="T36" fmla="*/ 140 w 143"/>
              <a:gd name="T37" fmla="*/ 45 h 109"/>
              <a:gd name="T38" fmla="*/ 137 w 143"/>
              <a:gd name="T39" fmla="*/ 8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3" h="109">
                <a:moveTo>
                  <a:pt x="137" y="85"/>
                </a:moveTo>
                <a:cubicBezTo>
                  <a:pt x="136" y="90"/>
                  <a:pt x="136" y="95"/>
                  <a:pt x="136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99"/>
                  <a:pt x="129" y="98"/>
                  <a:pt x="129" y="97"/>
                </a:cubicBezTo>
                <a:cubicBezTo>
                  <a:pt x="129" y="94"/>
                  <a:pt x="129" y="91"/>
                  <a:pt x="129" y="88"/>
                </a:cubicBezTo>
                <a:cubicBezTo>
                  <a:pt x="127" y="73"/>
                  <a:pt x="132" y="25"/>
                  <a:pt x="102" y="40"/>
                </a:cubicBezTo>
                <a:cubicBezTo>
                  <a:pt x="97" y="42"/>
                  <a:pt x="93" y="45"/>
                  <a:pt x="89" y="48"/>
                </a:cubicBezTo>
                <a:cubicBezTo>
                  <a:pt x="76" y="55"/>
                  <a:pt x="60" y="55"/>
                  <a:pt x="47" y="48"/>
                </a:cubicBezTo>
                <a:cubicBezTo>
                  <a:pt x="40" y="44"/>
                  <a:pt x="29" y="36"/>
                  <a:pt x="21" y="44"/>
                </a:cubicBezTo>
                <a:cubicBezTo>
                  <a:pt x="16" y="49"/>
                  <a:pt x="18" y="62"/>
                  <a:pt x="18" y="69"/>
                </a:cubicBezTo>
                <a:cubicBezTo>
                  <a:pt x="17" y="78"/>
                  <a:pt x="16" y="86"/>
                  <a:pt x="17" y="95"/>
                </a:cubicBezTo>
                <a:cubicBezTo>
                  <a:pt x="17" y="98"/>
                  <a:pt x="18" y="102"/>
                  <a:pt x="18" y="105"/>
                </a:cubicBezTo>
                <a:cubicBezTo>
                  <a:pt x="9" y="109"/>
                  <a:pt x="11" y="98"/>
                  <a:pt x="9" y="93"/>
                </a:cubicBezTo>
                <a:cubicBezTo>
                  <a:pt x="6" y="83"/>
                  <a:pt x="5" y="75"/>
                  <a:pt x="4" y="65"/>
                </a:cubicBezTo>
                <a:cubicBezTo>
                  <a:pt x="4" y="56"/>
                  <a:pt x="0" y="46"/>
                  <a:pt x="3" y="36"/>
                </a:cubicBezTo>
                <a:cubicBezTo>
                  <a:pt x="9" y="18"/>
                  <a:pt x="34" y="8"/>
                  <a:pt x="51" y="4"/>
                </a:cubicBezTo>
                <a:cubicBezTo>
                  <a:pt x="70" y="0"/>
                  <a:pt x="90" y="1"/>
                  <a:pt x="108" y="7"/>
                </a:cubicBezTo>
                <a:cubicBezTo>
                  <a:pt x="116" y="9"/>
                  <a:pt x="127" y="13"/>
                  <a:pt x="133" y="19"/>
                </a:cubicBezTo>
                <a:cubicBezTo>
                  <a:pt x="138" y="25"/>
                  <a:pt x="139" y="37"/>
                  <a:pt x="140" y="45"/>
                </a:cubicBezTo>
                <a:cubicBezTo>
                  <a:pt x="143" y="58"/>
                  <a:pt x="140" y="72"/>
                  <a:pt x="137" y="85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57"/>
          <p:cNvSpPr>
            <a:spLocks/>
          </p:cNvSpPr>
          <p:nvPr/>
        </p:nvSpPr>
        <p:spPr bwMode="auto">
          <a:xfrm>
            <a:off x="1612900" y="2139950"/>
            <a:ext cx="790575" cy="1663700"/>
          </a:xfrm>
          <a:custGeom>
            <a:avLst/>
            <a:gdLst>
              <a:gd name="T0" fmla="*/ 217 w 219"/>
              <a:gd name="T1" fmla="*/ 133 h 461"/>
              <a:gd name="T2" fmla="*/ 216 w 219"/>
              <a:gd name="T3" fmla="*/ 136 h 461"/>
              <a:gd name="T4" fmla="*/ 215 w 219"/>
              <a:gd name="T5" fmla="*/ 138 h 461"/>
              <a:gd name="T6" fmla="*/ 215 w 219"/>
              <a:gd name="T7" fmla="*/ 137 h 461"/>
              <a:gd name="T8" fmla="*/ 195 w 219"/>
              <a:gd name="T9" fmla="*/ 56 h 461"/>
              <a:gd name="T10" fmla="*/ 181 w 219"/>
              <a:gd name="T11" fmla="*/ 0 h 461"/>
              <a:gd name="T12" fmla="*/ 180 w 219"/>
              <a:gd name="T13" fmla="*/ 1 h 461"/>
              <a:gd name="T14" fmla="*/ 160 w 219"/>
              <a:gd name="T15" fmla="*/ 14 h 461"/>
              <a:gd name="T16" fmla="*/ 160 w 219"/>
              <a:gd name="T17" fmla="*/ 12 h 461"/>
              <a:gd name="T18" fmla="*/ 157 w 219"/>
              <a:gd name="T19" fmla="*/ 12 h 461"/>
              <a:gd name="T20" fmla="*/ 65 w 219"/>
              <a:gd name="T21" fmla="*/ 60 h 461"/>
              <a:gd name="T22" fmla="*/ 42 w 219"/>
              <a:gd name="T23" fmla="*/ 148 h 461"/>
              <a:gd name="T24" fmla="*/ 23 w 219"/>
              <a:gd name="T25" fmla="*/ 267 h 461"/>
              <a:gd name="T26" fmla="*/ 0 w 219"/>
              <a:gd name="T27" fmla="*/ 421 h 461"/>
              <a:gd name="T28" fmla="*/ 67 w 219"/>
              <a:gd name="T29" fmla="*/ 426 h 461"/>
              <a:gd name="T30" fmla="*/ 91 w 219"/>
              <a:gd name="T31" fmla="*/ 275 h 461"/>
              <a:gd name="T32" fmla="*/ 111 w 219"/>
              <a:gd name="T33" fmla="*/ 172 h 461"/>
              <a:gd name="T34" fmla="*/ 113 w 219"/>
              <a:gd name="T35" fmla="*/ 190 h 461"/>
              <a:gd name="T36" fmla="*/ 110 w 219"/>
              <a:gd name="T37" fmla="*/ 223 h 461"/>
              <a:gd name="T38" fmla="*/ 105 w 219"/>
              <a:gd name="T39" fmla="*/ 292 h 461"/>
              <a:gd name="T40" fmla="*/ 93 w 219"/>
              <a:gd name="T41" fmla="*/ 438 h 461"/>
              <a:gd name="T42" fmla="*/ 92 w 219"/>
              <a:gd name="T43" fmla="*/ 451 h 461"/>
              <a:gd name="T44" fmla="*/ 208 w 219"/>
              <a:gd name="T45" fmla="*/ 460 h 461"/>
              <a:gd name="T46" fmla="*/ 216 w 219"/>
              <a:gd name="T47" fmla="*/ 251 h 461"/>
              <a:gd name="T48" fmla="*/ 217 w 219"/>
              <a:gd name="T49" fmla="*/ 13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9" h="461">
                <a:moveTo>
                  <a:pt x="217" y="133"/>
                </a:moveTo>
                <a:cubicBezTo>
                  <a:pt x="217" y="133"/>
                  <a:pt x="217" y="133"/>
                  <a:pt x="216" y="136"/>
                </a:cubicBezTo>
                <a:cubicBezTo>
                  <a:pt x="215" y="137"/>
                  <a:pt x="215" y="138"/>
                  <a:pt x="215" y="138"/>
                </a:cubicBezTo>
                <a:cubicBezTo>
                  <a:pt x="215" y="137"/>
                  <a:pt x="215" y="137"/>
                  <a:pt x="215" y="137"/>
                </a:cubicBezTo>
                <a:cubicBezTo>
                  <a:pt x="195" y="56"/>
                  <a:pt x="195" y="56"/>
                  <a:pt x="195" y="56"/>
                </a:cubicBezTo>
                <a:cubicBezTo>
                  <a:pt x="181" y="0"/>
                  <a:pt x="181" y="0"/>
                  <a:pt x="181" y="0"/>
                </a:cubicBezTo>
                <a:cubicBezTo>
                  <a:pt x="181" y="0"/>
                  <a:pt x="181" y="0"/>
                  <a:pt x="180" y="1"/>
                </a:cubicBezTo>
                <a:cubicBezTo>
                  <a:pt x="177" y="2"/>
                  <a:pt x="169" y="11"/>
                  <a:pt x="160" y="14"/>
                </a:cubicBezTo>
                <a:cubicBezTo>
                  <a:pt x="160" y="13"/>
                  <a:pt x="160" y="13"/>
                  <a:pt x="160" y="12"/>
                </a:cubicBezTo>
                <a:cubicBezTo>
                  <a:pt x="159" y="12"/>
                  <a:pt x="158" y="12"/>
                  <a:pt x="157" y="12"/>
                </a:cubicBezTo>
                <a:cubicBezTo>
                  <a:pt x="117" y="20"/>
                  <a:pt x="84" y="23"/>
                  <a:pt x="65" y="60"/>
                </a:cubicBezTo>
                <a:cubicBezTo>
                  <a:pt x="51" y="88"/>
                  <a:pt x="48" y="118"/>
                  <a:pt x="42" y="148"/>
                </a:cubicBezTo>
                <a:cubicBezTo>
                  <a:pt x="34" y="187"/>
                  <a:pt x="29" y="227"/>
                  <a:pt x="23" y="267"/>
                </a:cubicBezTo>
                <a:cubicBezTo>
                  <a:pt x="17" y="303"/>
                  <a:pt x="9" y="385"/>
                  <a:pt x="0" y="421"/>
                </a:cubicBezTo>
                <a:cubicBezTo>
                  <a:pt x="12" y="424"/>
                  <a:pt x="59" y="425"/>
                  <a:pt x="67" y="426"/>
                </a:cubicBezTo>
                <a:cubicBezTo>
                  <a:pt x="67" y="416"/>
                  <a:pt x="89" y="284"/>
                  <a:pt x="91" y="275"/>
                </a:cubicBezTo>
                <a:cubicBezTo>
                  <a:pt x="93" y="266"/>
                  <a:pt x="103" y="184"/>
                  <a:pt x="111" y="172"/>
                </a:cubicBezTo>
                <a:cubicBezTo>
                  <a:pt x="107" y="178"/>
                  <a:pt x="112" y="185"/>
                  <a:pt x="113" y="190"/>
                </a:cubicBezTo>
                <a:cubicBezTo>
                  <a:pt x="114" y="201"/>
                  <a:pt x="111" y="212"/>
                  <a:pt x="110" y="223"/>
                </a:cubicBezTo>
                <a:cubicBezTo>
                  <a:pt x="106" y="246"/>
                  <a:pt x="106" y="269"/>
                  <a:pt x="105" y="292"/>
                </a:cubicBezTo>
                <a:cubicBezTo>
                  <a:pt x="101" y="341"/>
                  <a:pt x="98" y="390"/>
                  <a:pt x="93" y="438"/>
                </a:cubicBezTo>
                <a:cubicBezTo>
                  <a:pt x="92" y="442"/>
                  <a:pt x="92" y="447"/>
                  <a:pt x="92" y="451"/>
                </a:cubicBezTo>
                <a:cubicBezTo>
                  <a:pt x="92" y="445"/>
                  <a:pt x="201" y="461"/>
                  <a:pt x="208" y="460"/>
                </a:cubicBezTo>
                <a:cubicBezTo>
                  <a:pt x="209" y="411"/>
                  <a:pt x="215" y="296"/>
                  <a:pt x="216" y="251"/>
                </a:cubicBezTo>
                <a:cubicBezTo>
                  <a:pt x="216" y="251"/>
                  <a:pt x="219" y="133"/>
                  <a:pt x="217" y="133"/>
                </a:cubicBezTo>
                <a:close/>
              </a:path>
            </a:pathLst>
          </a:custGeom>
          <a:solidFill>
            <a:srgbClr val="2548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58"/>
          <p:cNvSpPr>
            <a:spLocks/>
          </p:cNvSpPr>
          <p:nvPr/>
        </p:nvSpPr>
        <p:spPr bwMode="auto">
          <a:xfrm>
            <a:off x="2371725" y="2162175"/>
            <a:ext cx="1079500" cy="1636713"/>
          </a:xfrm>
          <a:custGeom>
            <a:avLst/>
            <a:gdLst>
              <a:gd name="T0" fmla="*/ 288 w 299"/>
              <a:gd name="T1" fmla="*/ 143 h 454"/>
              <a:gd name="T2" fmla="*/ 195 w 299"/>
              <a:gd name="T3" fmla="*/ 181 h 454"/>
              <a:gd name="T4" fmla="*/ 175 w 299"/>
              <a:gd name="T5" fmla="*/ 90 h 454"/>
              <a:gd name="T6" fmla="*/ 160 w 299"/>
              <a:gd name="T7" fmla="*/ 40 h 454"/>
              <a:gd name="T8" fmla="*/ 94 w 299"/>
              <a:gd name="T9" fmla="*/ 9 h 454"/>
              <a:gd name="T10" fmla="*/ 76 w 299"/>
              <a:gd name="T11" fmla="*/ 2 h 454"/>
              <a:gd name="T12" fmla="*/ 54 w 299"/>
              <a:gd name="T13" fmla="*/ 24 h 454"/>
              <a:gd name="T14" fmla="*/ 37 w 299"/>
              <a:gd name="T15" fmla="*/ 64 h 454"/>
              <a:gd name="T16" fmla="*/ 19 w 299"/>
              <a:gd name="T17" fmla="*/ 93 h 454"/>
              <a:gd name="T18" fmla="*/ 2 w 299"/>
              <a:gd name="T19" fmla="*/ 151 h 454"/>
              <a:gd name="T20" fmla="*/ 5 w 299"/>
              <a:gd name="T21" fmla="*/ 189 h 454"/>
              <a:gd name="T22" fmla="*/ 1 w 299"/>
              <a:gd name="T23" fmla="*/ 372 h 454"/>
              <a:gd name="T24" fmla="*/ 4 w 299"/>
              <a:gd name="T25" fmla="*/ 454 h 454"/>
              <a:gd name="T26" fmla="*/ 133 w 299"/>
              <a:gd name="T27" fmla="*/ 445 h 454"/>
              <a:gd name="T28" fmla="*/ 120 w 299"/>
              <a:gd name="T29" fmla="*/ 285 h 454"/>
              <a:gd name="T30" fmla="*/ 116 w 299"/>
              <a:gd name="T31" fmla="*/ 173 h 454"/>
              <a:gd name="T32" fmla="*/ 137 w 299"/>
              <a:gd name="T33" fmla="*/ 216 h 454"/>
              <a:gd name="T34" fmla="*/ 160 w 299"/>
              <a:gd name="T35" fmla="*/ 244 h 454"/>
              <a:gd name="T36" fmla="*/ 206 w 299"/>
              <a:gd name="T37" fmla="*/ 249 h 454"/>
              <a:gd name="T38" fmla="*/ 299 w 299"/>
              <a:gd name="T39" fmla="*/ 200 h 454"/>
              <a:gd name="T40" fmla="*/ 288 w 299"/>
              <a:gd name="T41" fmla="*/ 14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454">
                <a:moveTo>
                  <a:pt x="288" y="143"/>
                </a:moveTo>
                <a:cubicBezTo>
                  <a:pt x="288" y="144"/>
                  <a:pt x="204" y="181"/>
                  <a:pt x="195" y="181"/>
                </a:cubicBezTo>
                <a:cubicBezTo>
                  <a:pt x="191" y="181"/>
                  <a:pt x="176" y="97"/>
                  <a:pt x="175" y="90"/>
                </a:cubicBezTo>
                <a:cubicBezTo>
                  <a:pt x="171" y="74"/>
                  <a:pt x="169" y="54"/>
                  <a:pt x="160" y="40"/>
                </a:cubicBezTo>
                <a:cubicBezTo>
                  <a:pt x="147" y="19"/>
                  <a:pt x="117" y="15"/>
                  <a:pt x="94" y="9"/>
                </a:cubicBezTo>
                <a:cubicBezTo>
                  <a:pt x="88" y="8"/>
                  <a:pt x="81" y="3"/>
                  <a:pt x="76" y="2"/>
                </a:cubicBezTo>
                <a:cubicBezTo>
                  <a:pt x="65" y="0"/>
                  <a:pt x="58" y="16"/>
                  <a:pt x="54" y="24"/>
                </a:cubicBezTo>
                <a:cubicBezTo>
                  <a:pt x="48" y="37"/>
                  <a:pt x="43" y="51"/>
                  <a:pt x="37" y="64"/>
                </a:cubicBezTo>
                <a:cubicBezTo>
                  <a:pt x="33" y="75"/>
                  <a:pt x="23" y="82"/>
                  <a:pt x="19" y="93"/>
                </a:cubicBezTo>
                <a:cubicBezTo>
                  <a:pt x="14" y="112"/>
                  <a:pt x="5" y="131"/>
                  <a:pt x="2" y="151"/>
                </a:cubicBezTo>
                <a:cubicBezTo>
                  <a:pt x="1" y="164"/>
                  <a:pt x="4" y="176"/>
                  <a:pt x="5" y="189"/>
                </a:cubicBezTo>
                <a:cubicBezTo>
                  <a:pt x="5" y="197"/>
                  <a:pt x="0" y="345"/>
                  <a:pt x="1" y="372"/>
                </a:cubicBezTo>
                <a:cubicBezTo>
                  <a:pt x="1" y="387"/>
                  <a:pt x="4" y="440"/>
                  <a:pt x="4" y="454"/>
                </a:cubicBezTo>
                <a:cubicBezTo>
                  <a:pt x="133" y="445"/>
                  <a:pt x="133" y="445"/>
                  <a:pt x="133" y="445"/>
                </a:cubicBezTo>
                <a:cubicBezTo>
                  <a:pt x="132" y="402"/>
                  <a:pt x="122" y="327"/>
                  <a:pt x="120" y="285"/>
                </a:cubicBezTo>
                <a:cubicBezTo>
                  <a:pt x="119" y="248"/>
                  <a:pt x="112" y="209"/>
                  <a:pt x="116" y="173"/>
                </a:cubicBezTo>
                <a:cubicBezTo>
                  <a:pt x="123" y="187"/>
                  <a:pt x="130" y="202"/>
                  <a:pt x="137" y="216"/>
                </a:cubicBezTo>
                <a:cubicBezTo>
                  <a:pt x="140" y="223"/>
                  <a:pt x="154" y="239"/>
                  <a:pt x="160" y="244"/>
                </a:cubicBezTo>
                <a:cubicBezTo>
                  <a:pt x="170" y="255"/>
                  <a:pt x="192" y="252"/>
                  <a:pt x="206" y="249"/>
                </a:cubicBezTo>
                <a:cubicBezTo>
                  <a:pt x="247" y="241"/>
                  <a:pt x="265" y="224"/>
                  <a:pt x="299" y="200"/>
                </a:cubicBezTo>
                <a:cubicBezTo>
                  <a:pt x="295" y="170"/>
                  <a:pt x="292" y="168"/>
                  <a:pt x="288" y="143"/>
                </a:cubicBezTo>
                <a:close/>
              </a:path>
            </a:pathLst>
          </a:custGeom>
          <a:solidFill>
            <a:srgbClr val="2C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59"/>
          <p:cNvSpPr>
            <a:spLocks/>
          </p:cNvSpPr>
          <p:nvPr/>
        </p:nvSpPr>
        <p:spPr bwMode="auto">
          <a:xfrm>
            <a:off x="2266950" y="2201863"/>
            <a:ext cx="300038" cy="436563"/>
          </a:xfrm>
          <a:custGeom>
            <a:avLst/>
            <a:gdLst>
              <a:gd name="T0" fmla="*/ 16 w 83"/>
              <a:gd name="T1" fmla="*/ 76 h 121"/>
              <a:gd name="T2" fmla="*/ 28 w 83"/>
              <a:gd name="T3" fmla="*/ 106 h 121"/>
              <a:gd name="T4" fmla="*/ 38 w 83"/>
              <a:gd name="T5" fmla="*/ 120 h 121"/>
              <a:gd name="T6" fmla="*/ 56 w 83"/>
              <a:gd name="T7" fmla="*/ 102 h 121"/>
              <a:gd name="T8" fmla="*/ 72 w 83"/>
              <a:gd name="T9" fmla="*/ 78 h 121"/>
              <a:gd name="T10" fmla="*/ 75 w 83"/>
              <a:gd name="T11" fmla="*/ 52 h 121"/>
              <a:gd name="T12" fmla="*/ 82 w 83"/>
              <a:gd name="T13" fmla="*/ 35 h 121"/>
              <a:gd name="T14" fmla="*/ 75 w 83"/>
              <a:gd name="T15" fmla="*/ 24 h 121"/>
              <a:gd name="T16" fmla="*/ 65 w 83"/>
              <a:gd name="T17" fmla="*/ 20 h 121"/>
              <a:gd name="T18" fmla="*/ 58 w 83"/>
              <a:gd name="T19" fmla="*/ 12 h 121"/>
              <a:gd name="T20" fmla="*/ 45 w 83"/>
              <a:gd name="T21" fmla="*/ 2 h 121"/>
              <a:gd name="T22" fmla="*/ 18 w 83"/>
              <a:gd name="T23" fmla="*/ 24 h 121"/>
              <a:gd name="T24" fmla="*/ 0 w 83"/>
              <a:gd name="T25" fmla="*/ 54 h 121"/>
              <a:gd name="T26" fmla="*/ 16 w 83"/>
              <a:gd name="T27" fmla="*/ 7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" h="121">
                <a:moveTo>
                  <a:pt x="16" y="76"/>
                </a:moveTo>
                <a:cubicBezTo>
                  <a:pt x="21" y="86"/>
                  <a:pt x="24" y="96"/>
                  <a:pt x="28" y="106"/>
                </a:cubicBezTo>
                <a:cubicBezTo>
                  <a:pt x="29" y="111"/>
                  <a:pt x="31" y="120"/>
                  <a:pt x="38" y="120"/>
                </a:cubicBezTo>
                <a:cubicBezTo>
                  <a:pt x="46" y="121"/>
                  <a:pt x="53" y="107"/>
                  <a:pt x="56" y="102"/>
                </a:cubicBezTo>
                <a:cubicBezTo>
                  <a:pt x="62" y="94"/>
                  <a:pt x="66" y="86"/>
                  <a:pt x="72" y="78"/>
                </a:cubicBezTo>
                <a:cubicBezTo>
                  <a:pt x="72" y="70"/>
                  <a:pt x="72" y="60"/>
                  <a:pt x="75" y="52"/>
                </a:cubicBezTo>
                <a:cubicBezTo>
                  <a:pt x="78" y="46"/>
                  <a:pt x="83" y="43"/>
                  <a:pt x="82" y="35"/>
                </a:cubicBezTo>
                <a:cubicBezTo>
                  <a:pt x="82" y="30"/>
                  <a:pt x="79" y="26"/>
                  <a:pt x="75" y="24"/>
                </a:cubicBezTo>
                <a:cubicBezTo>
                  <a:pt x="71" y="22"/>
                  <a:pt x="68" y="22"/>
                  <a:pt x="65" y="20"/>
                </a:cubicBezTo>
                <a:cubicBezTo>
                  <a:pt x="63" y="18"/>
                  <a:pt x="61" y="15"/>
                  <a:pt x="58" y="12"/>
                </a:cubicBezTo>
                <a:cubicBezTo>
                  <a:pt x="56" y="9"/>
                  <a:pt x="50" y="2"/>
                  <a:pt x="45" y="2"/>
                </a:cubicBezTo>
                <a:cubicBezTo>
                  <a:pt x="37" y="0"/>
                  <a:pt x="24" y="19"/>
                  <a:pt x="18" y="24"/>
                </a:cubicBezTo>
                <a:cubicBezTo>
                  <a:pt x="8" y="33"/>
                  <a:pt x="3" y="43"/>
                  <a:pt x="0" y="54"/>
                </a:cubicBezTo>
                <a:cubicBezTo>
                  <a:pt x="6" y="61"/>
                  <a:pt x="11" y="68"/>
                  <a:pt x="16" y="76"/>
                </a:cubicBezTo>
                <a:close/>
              </a:path>
            </a:pathLst>
          </a:custGeom>
          <a:solidFill>
            <a:srgbClr val="CAD9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60"/>
          <p:cNvSpPr>
            <a:spLocks/>
          </p:cNvSpPr>
          <p:nvPr/>
        </p:nvSpPr>
        <p:spPr bwMode="auto">
          <a:xfrm>
            <a:off x="2327275" y="2198688"/>
            <a:ext cx="141288" cy="471488"/>
          </a:xfrm>
          <a:custGeom>
            <a:avLst/>
            <a:gdLst>
              <a:gd name="T0" fmla="*/ 1 w 39"/>
              <a:gd name="T1" fmla="*/ 89 h 131"/>
              <a:gd name="T2" fmla="*/ 18 w 39"/>
              <a:gd name="T3" fmla="*/ 31 h 131"/>
              <a:gd name="T4" fmla="*/ 17 w 39"/>
              <a:gd name="T5" fmla="*/ 25 h 131"/>
              <a:gd name="T6" fmla="*/ 13 w 39"/>
              <a:gd name="T7" fmla="*/ 16 h 131"/>
              <a:gd name="T8" fmla="*/ 13 w 39"/>
              <a:gd name="T9" fmla="*/ 15 h 131"/>
              <a:gd name="T10" fmla="*/ 20 w 39"/>
              <a:gd name="T11" fmla="*/ 9 h 131"/>
              <a:gd name="T12" fmla="*/ 23 w 39"/>
              <a:gd name="T13" fmla="*/ 4 h 131"/>
              <a:gd name="T14" fmla="*/ 27 w 39"/>
              <a:gd name="T15" fmla="*/ 1 h 131"/>
              <a:gd name="T16" fmla="*/ 30 w 39"/>
              <a:gd name="T17" fmla="*/ 5 h 131"/>
              <a:gd name="T18" fmla="*/ 33 w 39"/>
              <a:gd name="T19" fmla="*/ 8 h 131"/>
              <a:gd name="T20" fmla="*/ 38 w 39"/>
              <a:gd name="T21" fmla="*/ 13 h 131"/>
              <a:gd name="T22" fmla="*/ 38 w 39"/>
              <a:gd name="T23" fmla="*/ 14 h 131"/>
              <a:gd name="T24" fmla="*/ 32 w 39"/>
              <a:gd name="T25" fmla="*/ 24 h 131"/>
              <a:gd name="T26" fmla="*/ 31 w 39"/>
              <a:gd name="T27" fmla="*/ 30 h 131"/>
              <a:gd name="T28" fmla="*/ 39 w 39"/>
              <a:gd name="T29" fmla="*/ 85 h 131"/>
              <a:gd name="T30" fmla="*/ 39 w 39"/>
              <a:gd name="T31" fmla="*/ 86 h 131"/>
              <a:gd name="T32" fmla="*/ 18 w 39"/>
              <a:gd name="T33" fmla="*/ 130 h 131"/>
              <a:gd name="T34" fmla="*/ 16 w 39"/>
              <a:gd name="T35" fmla="*/ 130 h 131"/>
              <a:gd name="T36" fmla="*/ 14 w 39"/>
              <a:gd name="T37" fmla="*/ 130 h 131"/>
              <a:gd name="T38" fmla="*/ 1 w 39"/>
              <a:gd name="T39" fmla="*/ 89 h 131"/>
              <a:gd name="T40" fmla="*/ 1 w 39"/>
              <a:gd name="T41" fmla="*/ 8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131">
                <a:moveTo>
                  <a:pt x="1" y="89"/>
                </a:moveTo>
                <a:cubicBezTo>
                  <a:pt x="18" y="31"/>
                  <a:pt x="18" y="31"/>
                  <a:pt x="18" y="31"/>
                </a:cubicBezTo>
                <a:cubicBezTo>
                  <a:pt x="18" y="29"/>
                  <a:pt x="18" y="27"/>
                  <a:pt x="17" y="2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5"/>
                  <a:pt x="13" y="15"/>
                </a:cubicBezTo>
                <a:cubicBezTo>
                  <a:pt x="16" y="13"/>
                  <a:pt x="18" y="11"/>
                  <a:pt x="20" y="9"/>
                </a:cubicBezTo>
                <a:cubicBezTo>
                  <a:pt x="21" y="7"/>
                  <a:pt x="23" y="6"/>
                  <a:pt x="23" y="4"/>
                </a:cubicBezTo>
                <a:cubicBezTo>
                  <a:pt x="24" y="3"/>
                  <a:pt x="26" y="0"/>
                  <a:pt x="27" y="1"/>
                </a:cubicBezTo>
                <a:cubicBezTo>
                  <a:pt x="29" y="2"/>
                  <a:pt x="29" y="3"/>
                  <a:pt x="30" y="5"/>
                </a:cubicBezTo>
                <a:cubicBezTo>
                  <a:pt x="31" y="6"/>
                  <a:pt x="32" y="7"/>
                  <a:pt x="33" y="8"/>
                </a:cubicBezTo>
                <a:cubicBezTo>
                  <a:pt x="35" y="10"/>
                  <a:pt x="36" y="11"/>
                  <a:pt x="38" y="13"/>
                </a:cubicBezTo>
                <a:cubicBezTo>
                  <a:pt x="38" y="13"/>
                  <a:pt x="38" y="14"/>
                  <a:pt x="38" y="14"/>
                </a:cubicBezTo>
                <a:cubicBezTo>
                  <a:pt x="32" y="24"/>
                  <a:pt x="32" y="24"/>
                  <a:pt x="32" y="24"/>
                </a:cubicBezTo>
                <a:cubicBezTo>
                  <a:pt x="31" y="26"/>
                  <a:pt x="31" y="28"/>
                  <a:pt x="31" y="30"/>
                </a:cubicBezTo>
                <a:cubicBezTo>
                  <a:pt x="39" y="85"/>
                  <a:pt x="39" y="85"/>
                  <a:pt x="39" y="85"/>
                </a:cubicBezTo>
                <a:cubicBezTo>
                  <a:pt x="39" y="85"/>
                  <a:pt x="39" y="85"/>
                  <a:pt x="39" y="86"/>
                </a:cubicBezTo>
                <a:cubicBezTo>
                  <a:pt x="18" y="130"/>
                  <a:pt x="18" y="130"/>
                  <a:pt x="18" y="130"/>
                </a:cubicBezTo>
                <a:cubicBezTo>
                  <a:pt x="18" y="130"/>
                  <a:pt x="17" y="131"/>
                  <a:pt x="16" y="130"/>
                </a:cubicBezTo>
                <a:cubicBezTo>
                  <a:pt x="15" y="131"/>
                  <a:pt x="15" y="131"/>
                  <a:pt x="14" y="130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89"/>
                  <a:pt x="0" y="89"/>
                  <a:pt x="1" y="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61"/>
          <p:cNvSpPr>
            <a:spLocks/>
          </p:cNvSpPr>
          <p:nvPr/>
        </p:nvSpPr>
        <p:spPr bwMode="auto">
          <a:xfrm>
            <a:off x="2247900" y="2054225"/>
            <a:ext cx="398463" cy="320675"/>
          </a:xfrm>
          <a:custGeom>
            <a:avLst/>
            <a:gdLst>
              <a:gd name="T0" fmla="*/ 11 w 110"/>
              <a:gd name="T1" fmla="*/ 6 h 89"/>
              <a:gd name="T2" fmla="*/ 48 w 110"/>
              <a:gd name="T3" fmla="*/ 40 h 89"/>
              <a:gd name="T4" fmla="*/ 50 w 110"/>
              <a:gd name="T5" fmla="*/ 40 h 89"/>
              <a:gd name="T6" fmla="*/ 92 w 110"/>
              <a:gd name="T7" fmla="*/ 0 h 89"/>
              <a:gd name="T8" fmla="*/ 110 w 110"/>
              <a:gd name="T9" fmla="*/ 30 h 89"/>
              <a:gd name="T10" fmla="*/ 76 w 110"/>
              <a:gd name="T11" fmla="*/ 83 h 89"/>
              <a:gd name="T12" fmla="*/ 50 w 110"/>
              <a:gd name="T13" fmla="*/ 43 h 89"/>
              <a:gd name="T14" fmla="*/ 47 w 110"/>
              <a:gd name="T15" fmla="*/ 43 h 89"/>
              <a:gd name="T16" fmla="*/ 13 w 110"/>
              <a:gd name="T17" fmla="*/ 89 h 89"/>
              <a:gd name="T18" fmla="*/ 0 w 110"/>
              <a:gd name="T19" fmla="*/ 33 h 89"/>
              <a:gd name="T20" fmla="*/ 11 w 110"/>
              <a:gd name="T21" fmla="*/ 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" h="89">
                <a:moveTo>
                  <a:pt x="11" y="6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9" y="40"/>
                  <a:pt x="50" y="40"/>
                </a:cubicBezTo>
                <a:cubicBezTo>
                  <a:pt x="92" y="0"/>
                  <a:pt x="92" y="0"/>
                  <a:pt x="92" y="0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76" y="83"/>
                  <a:pt x="76" y="83"/>
                  <a:pt x="76" y="83"/>
                </a:cubicBezTo>
                <a:cubicBezTo>
                  <a:pt x="50" y="43"/>
                  <a:pt x="50" y="43"/>
                  <a:pt x="50" y="43"/>
                </a:cubicBezTo>
                <a:cubicBezTo>
                  <a:pt x="49" y="42"/>
                  <a:pt x="48" y="42"/>
                  <a:pt x="47" y="43"/>
                </a:cubicBezTo>
                <a:cubicBezTo>
                  <a:pt x="13" y="89"/>
                  <a:pt x="13" y="89"/>
                  <a:pt x="13" y="89"/>
                </a:cubicBezTo>
                <a:cubicBezTo>
                  <a:pt x="0" y="33"/>
                  <a:pt x="0" y="33"/>
                  <a:pt x="0" y="33"/>
                </a:cubicBezTo>
                <a:lnTo>
                  <a:pt x="11" y="6"/>
                </a:lnTo>
                <a:close/>
              </a:path>
            </a:pathLst>
          </a:custGeom>
          <a:solidFill>
            <a:srgbClr val="E4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62"/>
          <p:cNvSpPr>
            <a:spLocks/>
          </p:cNvSpPr>
          <p:nvPr/>
        </p:nvSpPr>
        <p:spPr bwMode="auto">
          <a:xfrm>
            <a:off x="2389188" y="2125663"/>
            <a:ext cx="336550" cy="739775"/>
          </a:xfrm>
          <a:custGeom>
            <a:avLst/>
            <a:gdLst>
              <a:gd name="T0" fmla="*/ 93 w 93"/>
              <a:gd name="T1" fmla="*/ 36 h 205"/>
              <a:gd name="T2" fmla="*/ 87 w 93"/>
              <a:gd name="T3" fmla="*/ 16 h 205"/>
              <a:gd name="T4" fmla="*/ 65 w 93"/>
              <a:gd name="T5" fmla="*/ 0 h 205"/>
              <a:gd name="T6" fmla="*/ 41 w 93"/>
              <a:gd name="T7" fmla="*/ 58 h 205"/>
              <a:gd name="T8" fmla="*/ 34 w 93"/>
              <a:gd name="T9" fmla="*/ 74 h 205"/>
              <a:gd name="T10" fmla="*/ 1 w 93"/>
              <a:gd name="T11" fmla="*/ 147 h 205"/>
              <a:gd name="T12" fmla="*/ 0 w 93"/>
              <a:gd name="T13" fmla="*/ 205 h 205"/>
              <a:gd name="T14" fmla="*/ 32 w 93"/>
              <a:gd name="T15" fmla="*/ 130 h 205"/>
              <a:gd name="T16" fmla="*/ 88 w 93"/>
              <a:gd name="T17" fmla="*/ 56 h 205"/>
              <a:gd name="T18" fmla="*/ 67 w 93"/>
              <a:gd name="T19" fmla="*/ 43 h 205"/>
              <a:gd name="T20" fmla="*/ 93 w 93"/>
              <a:gd name="T21" fmla="*/ 36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205">
                <a:moveTo>
                  <a:pt x="93" y="36"/>
                </a:moveTo>
                <a:cubicBezTo>
                  <a:pt x="92" y="32"/>
                  <a:pt x="93" y="22"/>
                  <a:pt x="87" y="16"/>
                </a:cubicBezTo>
                <a:cubicBezTo>
                  <a:pt x="77" y="6"/>
                  <a:pt x="68" y="2"/>
                  <a:pt x="65" y="0"/>
                </a:cubicBezTo>
                <a:cubicBezTo>
                  <a:pt x="41" y="58"/>
                  <a:pt x="41" y="58"/>
                  <a:pt x="41" y="58"/>
                </a:cubicBezTo>
                <a:cubicBezTo>
                  <a:pt x="34" y="74"/>
                  <a:pt x="34" y="74"/>
                  <a:pt x="34" y="74"/>
                </a:cubicBezTo>
                <a:cubicBezTo>
                  <a:pt x="1" y="147"/>
                  <a:pt x="1" y="147"/>
                  <a:pt x="1" y="147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05"/>
                  <a:pt x="17" y="158"/>
                  <a:pt x="32" y="130"/>
                </a:cubicBezTo>
                <a:cubicBezTo>
                  <a:pt x="50" y="96"/>
                  <a:pt x="71" y="72"/>
                  <a:pt x="88" y="56"/>
                </a:cubicBezTo>
                <a:cubicBezTo>
                  <a:pt x="81" y="52"/>
                  <a:pt x="74" y="47"/>
                  <a:pt x="67" y="43"/>
                </a:cubicBezTo>
                <a:lnTo>
                  <a:pt x="93" y="36"/>
                </a:lnTo>
                <a:close/>
              </a:path>
            </a:pathLst>
          </a:custGeom>
          <a:solidFill>
            <a:srgbClr val="2548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63"/>
          <p:cNvSpPr>
            <a:spLocks/>
          </p:cNvSpPr>
          <p:nvPr/>
        </p:nvSpPr>
        <p:spPr bwMode="auto">
          <a:xfrm>
            <a:off x="2151063" y="2133600"/>
            <a:ext cx="252413" cy="742950"/>
          </a:xfrm>
          <a:custGeom>
            <a:avLst/>
            <a:gdLst>
              <a:gd name="T0" fmla="*/ 0 w 70"/>
              <a:gd name="T1" fmla="*/ 33 h 206"/>
              <a:gd name="T2" fmla="*/ 8 w 70"/>
              <a:gd name="T3" fmla="*/ 14 h 206"/>
              <a:gd name="T4" fmla="*/ 31 w 70"/>
              <a:gd name="T5" fmla="*/ 0 h 206"/>
              <a:gd name="T6" fmla="*/ 48 w 70"/>
              <a:gd name="T7" fmla="*/ 61 h 206"/>
              <a:gd name="T8" fmla="*/ 52 w 70"/>
              <a:gd name="T9" fmla="*/ 78 h 206"/>
              <a:gd name="T10" fmla="*/ 70 w 70"/>
              <a:gd name="T11" fmla="*/ 139 h 206"/>
              <a:gd name="T12" fmla="*/ 66 w 70"/>
              <a:gd name="T13" fmla="*/ 206 h 206"/>
              <a:gd name="T14" fmla="*/ 47 w 70"/>
              <a:gd name="T15" fmla="*/ 133 h 206"/>
              <a:gd name="T16" fmla="*/ 2 w 70"/>
              <a:gd name="T17" fmla="*/ 54 h 206"/>
              <a:gd name="T18" fmla="*/ 24 w 70"/>
              <a:gd name="T19" fmla="*/ 43 h 206"/>
              <a:gd name="T20" fmla="*/ 0 w 70"/>
              <a:gd name="T21" fmla="*/ 33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206">
                <a:moveTo>
                  <a:pt x="0" y="33"/>
                </a:moveTo>
                <a:cubicBezTo>
                  <a:pt x="1" y="29"/>
                  <a:pt x="1" y="20"/>
                  <a:pt x="8" y="14"/>
                </a:cubicBezTo>
                <a:cubicBezTo>
                  <a:pt x="19" y="5"/>
                  <a:pt x="28" y="1"/>
                  <a:pt x="31" y="0"/>
                </a:cubicBezTo>
                <a:cubicBezTo>
                  <a:pt x="48" y="61"/>
                  <a:pt x="48" y="61"/>
                  <a:pt x="48" y="61"/>
                </a:cubicBezTo>
                <a:cubicBezTo>
                  <a:pt x="52" y="78"/>
                  <a:pt x="52" y="78"/>
                  <a:pt x="52" y="78"/>
                </a:cubicBezTo>
                <a:cubicBezTo>
                  <a:pt x="70" y="139"/>
                  <a:pt x="70" y="139"/>
                  <a:pt x="70" y="139"/>
                </a:cubicBezTo>
                <a:cubicBezTo>
                  <a:pt x="66" y="206"/>
                  <a:pt x="66" y="206"/>
                  <a:pt x="66" y="206"/>
                </a:cubicBezTo>
                <a:cubicBezTo>
                  <a:pt x="66" y="206"/>
                  <a:pt x="58" y="163"/>
                  <a:pt x="47" y="133"/>
                </a:cubicBezTo>
                <a:cubicBezTo>
                  <a:pt x="34" y="98"/>
                  <a:pt x="16" y="71"/>
                  <a:pt x="2" y="54"/>
                </a:cubicBezTo>
                <a:cubicBezTo>
                  <a:pt x="9" y="50"/>
                  <a:pt x="17" y="47"/>
                  <a:pt x="24" y="43"/>
                </a:cubicBezTo>
                <a:lnTo>
                  <a:pt x="0" y="33"/>
                </a:lnTo>
                <a:close/>
              </a:path>
            </a:pathLst>
          </a:custGeom>
          <a:solidFill>
            <a:srgbClr val="2C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64"/>
          <p:cNvSpPr>
            <a:spLocks/>
          </p:cNvSpPr>
          <p:nvPr/>
        </p:nvSpPr>
        <p:spPr bwMode="auto">
          <a:xfrm>
            <a:off x="1966913" y="3259138"/>
            <a:ext cx="212725" cy="168275"/>
          </a:xfrm>
          <a:custGeom>
            <a:avLst/>
            <a:gdLst>
              <a:gd name="T0" fmla="*/ 11 w 134"/>
              <a:gd name="T1" fmla="*/ 25 h 106"/>
              <a:gd name="T2" fmla="*/ 134 w 134"/>
              <a:gd name="T3" fmla="*/ 0 h 106"/>
              <a:gd name="T4" fmla="*/ 134 w 134"/>
              <a:gd name="T5" fmla="*/ 47 h 106"/>
              <a:gd name="T6" fmla="*/ 0 w 134"/>
              <a:gd name="T7" fmla="*/ 106 h 106"/>
              <a:gd name="T8" fmla="*/ 11 w 134"/>
              <a:gd name="T9" fmla="*/ 2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06">
                <a:moveTo>
                  <a:pt x="11" y="25"/>
                </a:moveTo>
                <a:lnTo>
                  <a:pt x="134" y="0"/>
                </a:lnTo>
                <a:lnTo>
                  <a:pt x="134" y="47"/>
                </a:lnTo>
                <a:lnTo>
                  <a:pt x="0" y="106"/>
                </a:lnTo>
                <a:lnTo>
                  <a:pt x="11" y="25"/>
                </a:lnTo>
                <a:close/>
              </a:path>
            </a:pathLst>
          </a:custGeom>
          <a:solidFill>
            <a:srgbClr val="2141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65"/>
          <p:cNvSpPr>
            <a:spLocks/>
          </p:cNvSpPr>
          <p:nvPr/>
        </p:nvSpPr>
        <p:spPr bwMode="auto">
          <a:xfrm>
            <a:off x="2620963" y="3259138"/>
            <a:ext cx="212725" cy="168275"/>
          </a:xfrm>
          <a:custGeom>
            <a:avLst/>
            <a:gdLst>
              <a:gd name="T0" fmla="*/ 123 w 134"/>
              <a:gd name="T1" fmla="*/ 25 h 106"/>
              <a:gd name="T2" fmla="*/ 0 w 134"/>
              <a:gd name="T3" fmla="*/ 0 h 106"/>
              <a:gd name="T4" fmla="*/ 0 w 134"/>
              <a:gd name="T5" fmla="*/ 47 h 106"/>
              <a:gd name="T6" fmla="*/ 134 w 134"/>
              <a:gd name="T7" fmla="*/ 106 h 106"/>
              <a:gd name="T8" fmla="*/ 123 w 134"/>
              <a:gd name="T9" fmla="*/ 2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06">
                <a:moveTo>
                  <a:pt x="123" y="25"/>
                </a:moveTo>
                <a:lnTo>
                  <a:pt x="0" y="0"/>
                </a:lnTo>
                <a:lnTo>
                  <a:pt x="0" y="47"/>
                </a:lnTo>
                <a:lnTo>
                  <a:pt x="134" y="106"/>
                </a:lnTo>
                <a:lnTo>
                  <a:pt x="123" y="25"/>
                </a:lnTo>
                <a:close/>
              </a:path>
            </a:pathLst>
          </a:custGeom>
          <a:solidFill>
            <a:srgbClr val="2548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BFB9DC78-CC74-4A3B-AD49-141FD2600D40}"/>
              </a:ext>
            </a:extLst>
          </p:cNvPr>
          <p:cNvSpPr/>
          <p:nvPr/>
        </p:nvSpPr>
        <p:spPr>
          <a:xfrm>
            <a:off x="7820977" y="3248025"/>
            <a:ext cx="4195818" cy="88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우리 조의 장점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조에 비해 체력이 좋은 젊은 피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매주 더 좋아지는 모습과 피드백 수용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D4A34EBD-333B-47D1-B4CD-01A921357180}"/>
              </a:ext>
            </a:extLst>
          </p:cNvPr>
          <p:cNvSpPr/>
          <p:nvPr/>
        </p:nvSpPr>
        <p:spPr>
          <a:xfrm>
            <a:off x="7817167" y="4403725"/>
            <a:ext cx="4195818" cy="14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깃허브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구축 후기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깃허브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구축 자체는 유의미한 경험이었음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코드 작성이나 표현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관리 등에서 깃의 이점 체감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VCS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활용 경험을 통해 추후 어떤 작업에 적용하더라도 구조적으로 상당히 도움이 될 것으로 기대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7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Business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354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HY헤드라인M</vt:lpstr>
      <vt:lpstr>Microsoft GothicNeo</vt:lpstr>
      <vt:lpstr>Montserrat Semi Bold</vt:lpstr>
      <vt:lpstr>Arial</vt:lpstr>
      <vt:lpstr>Calibri</vt:lpstr>
      <vt:lpstr>Lato</vt:lpstr>
      <vt:lpstr>Raleway</vt:lpstr>
      <vt:lpstr>Verdana</vt:lpstr>
      <vt:lpstr>Verdana Pro Black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한 윤택</cp:lastModifiedBy>
  <cp:revision>78</cp:revision>
  <dcterms:created xsi:type="dcterms:W3CDTF">2018-05-05T03:43:01Z</dcterms:created>
  <dcterms:modified xsi:type="dcterms:W3CDTF">2022-11-21T14:43:08Z</dcterms:modified>
</cp:coreProperties>
</file>