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6" r:id="rId9"/>
    <p:sldId id="267" r:id="rId10"/>
    <p:sldId id="268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F06EB-4954-4C94-8955-99E308B54FB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FA71-37F4-427A-902C-8D37B00387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772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FFA71-37F4-427A-902C-8D37B00387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7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2.png"/><Relationship Id="rId7" Type="http://schemas.openxmlformats.org/officeDocument/2006/relationships/image" Target="../media/image155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4.png"/><Relationship Id="rId5" Type="http://schemas.openxmlformats.org/officeDocument/2006/relationships/image" Target="../media/image6.png"/><Relationship Id="rId10" Type="http://schemas.openxmlformats.org/officeDocument/2006/relationships/image" Target="../media/image158.png"/><Relationship Id="rId4" Type="http://schemas.openxmlformats.org/officeDocument/2006/relationships/image" Target="../media/image153.png"/><Relationship Id="rId9" Type="http://schemas.openxmlformats.org/officeDocument/2006/relationships/image" Target="../media/image15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56.png"/><Relationship Id="rId5" Type="http://schemas.openxmlformats.org/officeDocument/2006/relationships/image" Target="../media/image51.png"/><Relationship Id="rId10" Type="http://schemas.openxmlformats.org/officeDocument/2006/relationships/image" Target="../media/image55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9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58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3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60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59.png"/><Relationship Id="rId21" Type="http://schemas.openxmlformats.org/officeDocument/2006/relationships/image" Target="../media/image96.png"/><Relationship Id="rId7" Type="http://schemas.openxmlformats.org/officeDocument/2006/relationships/image" Target="../media/image86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image" Target="../media/image58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74.png"/><Relationship Id="rId5" Type="http://schemas.openxmlformats.org/officeDocument/2006/relationships/image" Target="../media/image85.png"/><Relationship Id="rId15" Type="http://schemas.openxmlformats.org/officeDocument/2006/relationships/image" Target="../media/image90.png"/><Relationship Id="rId10" Type="http://schemas.openxmlformats.org/officeDocument/2006/relationships/image" Target="../media/image73.png"/><Relationship Id="rId19" Type="http://schemas.openxmlformats.org/officeDocument/2006/relationships/image" Target="../media/image94.png"/><Relationship Id="rId4" Type="http://schemas.openxmlformats.org/officeDocument/2006/relationships/image" Target="../media/image84.png"/><Relationship Id="rId9" Type="http://schemas.openxmlformats.org/officeDocument/2006/relationships/image" Target="../media/image72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07.png"/><Relationship Id="rId18" Type="http://schemas.openxmlformats.org/officeDocument/2006/relationships/image" Target="../media/image109.png"/><Relationship Id="rId26" Type="http://schemas.openxmlformats.org/officeDocument/2006/relationships/image" Target="../media/image117.png"/><Relationship Id="rId3" Type="http://schemas.openxmlformats.org/officeDocument/2006/relationships/image" Target="../media/image99.png"/><Relationship Id="rId21" Type="http://schemas.openxmlformats.org/officeDocument/2006/relationships/image" Target="../media/image112.png"/><Relationship Id="rId7" Type="http://schemas.openxmlformats.org/officeDocument/2006/relationships/image" Target="../media/image102.png"/><Relationship Id="rId12" Type="http://schemas.openxmlformats.org/officeDocument/2006/relationships/image" Target="../media/image106.png"/><Relationship Id="rId17" Type="http://schemas.openxmlformats.org/officeDocument/2006/relationships/image" Target="../media/image108.png"/><Relationship Id="rId25" Type="http://schemas.openxmlformats.org/officeDocument/2006/relationships/image" Target="../media/image116.png"/><Relationship Id="rId2" Type="http://schemas.openxmlformats.org/officeDocument/2006/relationships/image" Target="../media/image98.png"/><Relationship Id="rId16" Type="http://schemas.openxmlformats.org/officeDocument/2006/relationships/image" Target="../media/image90.png"/><Relationship Id="rId20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105.png"/><Relationship Id="rId24" Type="http://schemas.openxmlformats.org/officeDocument/2006/relationships/image" Target="../media/image115.png"/><Relationship Id="rId5" Type="http://schemas.openxmlformats.org/officeDocument/2006/relationships/image" Target="../media/image101.png"/><Relationship Id="rId15" Type="http://schemas.openxmlformats.org/officeDocument/2006/relationships/image" Target="../media/image89.png"/><Relationship Id="rId23" Type="http://schemas.openxmlformats.org/officeDocument/2006/relationships/image" Target="../media/image114.png"/><Relationship Id="rId10" Type="http://schemas.openxmlformats.org/officeDocument/2006/relationships/image" Target="../media/image104.png"/><Relationship Id="rId19" Type="http://schemas.openxmlformats.org/officeDocument/2006/relationships/image" Target="../media/image110.png"/><Relationship Id="rId4" Type="http://schemas.openxmlformats.org/officeDocument/2006/relationships/image" Target="../media/image100.png"/><Relationship Id="rId9" Type="http://schemas.openxmlformats.org/officeDocument/2006/relationships/image" Target="../media/image103.png"/><Relationship Id="rId14" Type="http://schemas.openxmlformats.org/officeDocument/2006/relationships/image" Target="../media/image88.png"/><Relationship Id="rId22" Type="http://schemas.openxmlformats.org/officeDocument/2006/relationships/image" Target="../media/image113.png"/><Relationship Id="rId27" Type="http://schemas.openxmlformats.org/officeDocument/2006/relationships/image" Target="../media/image1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05.png"/><Relationship Id="rId18" Type="http://schemas.openxmlformats.org/officeDocument/2006/relationships/image" Target="../media/image126.png"/><Relationship Id="rId3" Type="http://schemas.openxmlformats.org/officeDocument/2006/relationships/image" Target="../media/image99.png"/><Relationship Id="rId21" Type="http://schemas.openxmlformats.org/officeDocument/2006/relationships/image" Target="../media/image129.png"/><Relationship Id="rId7" Type="http://schemas.openxmlformats.org/officeDocument/2006/relationships/image" Target="../media/image121.png"/><Relationship Id="rId12" Type="http://schemas.openxmlformats.org/officeDocument/2006/relationships/image" Target="../media/image104.png"/><Relationship Id="rId17" Type="http://schemas.openxmlformats.org/officeDocument/2006/relationships/image" Target="../media/image125.png"/><Relationship Id="rId2" Type="http://schemas.openxmlformats.org/officeDocument/2006/relationships/image" Target="../media/image98.png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103.png"/><Relationship Id="rId24" Type="http://schemas.openxmlformats.org/officeDocument/2006/relationships/image" Target="../media/image132.png"/><Relationship Id="rId5" Type="http://schemas.openxmlformats.org/officeDocument/2006/relationships/image" Target="../media/image120.png"/><Relationship Id="rId15" Type="http://schemas.openxmlformats.org/officeDocument/2006/relationships/image" Target="../media/image107.png"/><Relationship Id="rId23" Type="http://schemas.openxmlformats.org/officeDocument/2006/relationships/image" Target="../media/image131.png"/><Relationship Id="rId10" Type="http://schemas.openxmlformats.org/officeDocument/2006/relationships/image" Target="../media/image71.png"/><Relationship Id="rId19" Type="http://schemas.openxmlformats.org/officeDocument/2006/relationships/image" Target="../media/image127.png"/><Relationship Id="rId4" Type="http://schemas.openxmlformats.org/officeDocument/2006/relationships/image" Target="../media/image119.png"/><Relationship Id="rId9" Type="http://schemas.openxmlformats.org/officeDocument/2006/relationships/image" Target="../media/image123.png"/><Relationship Id="rId14" Type="http://schemas.openxmlformats.org/officeDocument/2006/relationships/image" Target="../media/image106.png"/><Relationship Id="rId22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3.png"/><Relationship Id="rId18" Type="http://schemas.openxmlformats.org/officeDocument/2006/relationships/image" Target="../media/image148.png"/><Relationship Id="rId3" Type="http://schemas.openxmlformats.org/officeDocument/2006/relationships/image" Target="../media/image134.png"/><Relationship Id="rId7" Type="http://schemas.openxmlformats.org/officeDocument/2006/relationships/image" Target="../media/image36.png"/><Relationship Id="rId12" Type="http://schemas.openxmlformats.org/officeDocument/2006/relationships/image" Target="../media/image142.png"/><Relationship Id="rId17" Type="http://schemas.openxmlformats.org/officeDocument/2006/relationships/image" Target="../media/image147.png"/><Relationship Id="rId2" Type="http://schemas.openxmlformats.org/officeDocument/2006/relationships/image" Target="../media/image133.png"/><Relationship Id="rId16" Type="http://schemas.openxmlformats.org/officeDocument/2006/relationships/image" Target="../media/image146.png"/><Relationship Id="rId20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11" Type="http://schemas.openxmlformats.org/officeDocument/2006/relationships/image" Target="../media/image141.png"/><Relationship Id="rId5" Type="http://schemas.openxmlformats.org/officeDocument/2006/relationships/image" Target="../media/image136.png"/><Relationship Id="rId15" Type="http://schemas.openxmlformats.org/officeDocument/2006/relationships/image" Target="../media/image145.png"/><Relationship Id="rId10" Type="http://schemas.openxmlformats.org/officeDocument/2006/relationships/image" Target="../media/image140.png"/><Relationship Id="rId19" Type="http://schemas.openxmlformats.org/officeDocument/2006/relationships/image" Target="../media/image149.png"/><Relationship Id="rId4" Type="http://schemas.openxmlformats.org/officeDocument/2006/relationships/image" Target="../media/image135.png"/><Relationship Id="rId9" Type="http://schemas.openxmlformats.org/officeDocument/2006/relationships/image" Target="../media/image139.png"/><Relationship Id="rId14" Type="http://schemas.openxmlformats.org/officeDocument/2006/relationships/image" Target="../media/image1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9FA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72605" y="1653650"/>
            <a:ext cx="17079317" cy="7561617"/>
            <a:chOff x="1372605" y="1653650"/>
            <a:chExt cx="17079317" cy="75616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2605" y="1653650"/>
              <a:ext cx="17079317" cy="756161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0072" y="5002357"/>
            <a:ext cx="8800589" cy="233221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13119" y="3423262"/>
            <a:ext cx="7969287" cy="20559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91278" y="2516881"/>
            <a:ext cx="3461403" cy="61550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192992" y="7558668"/>
            <a:ext cx="1624765" cy="11979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879981" y="3887627"/>
            <a:ext cx="3281805" cy="632882"/>
            <a:chOff x="15879981" y="3887627"/>
            <a:chExt cx="3281805" cy="63288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15879981" y="3887627"/>
              <a:ext cx="3281805" cy="6328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9473" y="6412617"/>
            <a:ext cx="2878300" cy="3367526"/>
            <a:chOff x="519473" y="6412617"/>
            <a:chExt cx="2878300" cy="336752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9473" y="6412617"/>
              <a:ext cx="2878300" cy="336752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443924" y="350785"/>
            <a:ext cx="2680156" cy="3790549"/>
            <a:chOff x="12443924" y="350785"/>
            <a:chExt cx="2680156" cy="379054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2460000">
              <a:off x="12443924" y="350785"/>
              <a:ext cx="2680156" cy="37905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004232" y="1414010"/>
            <a:ext cx="1170009" cy="1177524"/>
            <a:chOff x="13004232" y="1414010"/>
            <a:chExt cx="1170009" cy="117752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004232" y="1414010"/>
              <a:ext cx="1170009" cy="1177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9FA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72605" y="1653650"/>
            <a:ext cx="17079317" cy="7561617"/>
            <a:chOff x="1372605" y="1653650"/>
            <a:chExt cx="17079317" cy="75616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2605" y="1653650"/>
              <a:ext cx="17079317" cy="756161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48646" y="2767685"/>
            <a:ext cx="4340256" cy="77301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92992" y="7558668"/>
            <a:ext cx="1625194" cy="11935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879981" y="3887627"/>
            <a:ext cx="3281805" cy="632882"/>
            <a:chOff x="15879981" y="3887627"/>
            <a:chExt cx="3281805" cy="63288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5879981" y="3887627"/>
              <a:ext cx="3281805" cy="63288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76919" y="7738048"/>
            <a:ext cx="10661491" cy="11663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76081" y="5578725"/>
            <a:ext cx="2318145" cy="4071808"/>
            <a:chOff x="476081" y="5578725"/>
            <a:chExt cx="2318145" cy="407180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6081" y="5578725"/>
              <a:ext cx="2318145" cy="407180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85478" y="3798533"/>
            <a:ext cx="8384878" cy="268104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498349" y="850748"/>
            <a:ext cx="2245312" cy="2245312"/>
            <a:chOff x="13498349" y="850748"/>
            <a:chExt cx="2245312" cy="22453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98349" y="850748"/>
              <a:ext cx="2245312" cy="22453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959573" y="2141584"/>
            <a:ext cx="1351156" cy="1368259"/>
            <a:chOff x="14959573" y="2141584"/>
            <a:chExt cx="1351156" cy="136825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59573" y="2141584"/>
              <a:ext cx="1351156" cy="13682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9FA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48784" y="-3754745"/>
            <a:ext cx="15816092" cy="14040460"/>
            <a:chOff x="6648784" y="-3754745"/>
            <a:chExt cx="15816092" cy="140404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8784" y="-3754745"/>
              <a:ext cx="15816092" cy="140404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37017" y="3332179"/>
            <a:ext cx="1438722" cy="9595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01314" y="3310781"/>
            <a:ext cx="4615216" cy="1998935"/>
            <a:chOff x="6101314" y="3310781"/>
            <a:chExt cx="4615216" cy="199893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101315" y="3380618"/>
              <a:ext cx="1533247" cy="800107"/>
              <a:chOff x="6101315" y="3380618"/>
              <a:chExt cx="1533247" cy="80010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101315" y="3380618"/>
                <a:ext cx="1533247" cy="800107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52530" y="3346861"/>
              <a:ext cx="1438722" cy="959531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89530" y="3219110"/>
              <a:ext cx="1434320" cy="1032977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27246" y="4550018"/>
              <a:ext cx="4431777" cy="7978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5921" y="767168"/>
            <a:ext cx="5878683" cy="1648077"/>
            <a:chOff x="875921" y="767168"/>
            <a:chExt cx="5878683" cy="164807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75921" y="767168"/>
              <a:ext cx="5878683" cy="1648077"/>
              <a:chOff x="875921" y="767168"/>
              <a:chExt cx="5878683" cy="164807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75921" y="767168"/>
                <a:ext cx="5878683" cy="1648077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5916" y="953335"/>
              <a:ext cx="5049373" cy="1361296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5660360" y="1471912"/>
              <a:ext cx="1115649" cy="238589"/>
              <a:chOff x="5660360" y="1471912"/>
              <a:chExt cx="1115649" cy="238589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16200000">
                <a:off x="5660360" y="1471912"/>
                <a:ext cx="1115649" cy="2385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1376967" y="3310780"/>
            <a:ext cx="1533247" cy="800107"/>
            <a:chOff x="11376967" y="3310780"/>
            <a:chExt cx="1533247" cy="80010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76967" y="3310780"/>
              <a:ext cx="1533247" cy="80010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261050" y="3219164"/>
            <a:ext cx="2140077" cy="103242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302884" y="4503523"/>
            <a:ext cx="4702005" cy="80734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302884" y="5199561"/>
            <a:ext cx="3860472" cy="79782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302884" y="5881389"/>
            <a:ext cx="3266386" cy="80734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871067" y="3277021"/>
            <a:ext cx="1094712" cy="95952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75921" y="3365933"/>
            <a:ext cx="4615216" cy="2490937"/>
            <a:chOff x="875921" y="3365933"/>
            <a:chExt cx="4615216" cy="249093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875921" y="3394507"/>
              <a:ext cx="1533247" cy="800107"/>
              <a:chOff x="875921" y="3394507"/>
              <a:chExt cx="1533247" cy="80010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75921" y="3394507"/>
                <a:ext cx="1533247" cy="800107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64177" y="3274263"/>
              <a:ext cx="1453368" cy="1032977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1853" y="4494856"/>
              <a:ext cx="4692577" cy="1390224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84770" y="3361672"/>
              <a:ext cx="1040950" cy="95953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75921" y="6571533"/>
            <a:ext cx="4615216" cy="1888620"/>
            <a:chOff x="875921" y="6571533"/>
            <a:chExt cx="4615216" cy="1888620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875921" y="6600100"/>
              <a:ext cx="1533247" cy="800107"/>
              <a:chOff x="875921" y="6600100"/>
              <a:chExt cx="1533247" cy="800107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75921" y="6600100"/>
                <a:ext cx="1533247" cy="800107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64177" y="6479863"/>
              <a:ext cx="1978149" cy="1032977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01853" y="7700456"/>
              <a:ext cx="3168871" cy="807347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38425" y="6567265"/>
              <a:ext cx="1265531" cy="95952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101314" y="6571533"/>
            <a:ext cx="4615216" cy="2490936"/>
            <a:chOff x="6101314" y="6571533"/>
            <a:chExt cx="4615216" cy="2490936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6101314" y="6600100"/>
              <a:ext cx="1533247" cy="800107"/>
              <a:chOff x="6101314" y="6600100"/>
              <a:chExt cx="1533247" cy="800107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101314" y="6600100"/>
                <a:ext cx="1533247" cy="800107"/>
              </a:xfrm>
              <a:prstGeom prst="rect">
                <a:avLst/>
              </a:prstGeom>
            </p:spPr>
          </p:pic>
        </p:grpSp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89568" y="6479863"/>
              <a:ext cx="1968625" cy="1032977"/>
            </a:xfrm>
            <a:prstGeom prst="rect">
              <a:avLst/>
            </a:prstGeom>
          </p:spPr>
        </p:pic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027247" y="7700456"/>
              <a:ext cx="3672147" cy="1390213"/>
            </a:xfrm>
            <a:prstGeom prst="rect">
              <a:avLst/>
            </a:prstGeom>
          </p:spPr>
        </p:pic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463817" y="6567265"/>
              <a:ext cx="1241026" cy="9595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7BA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15274" y="1534177"/>
            <a:ext cx="18353466" cy="8125728"/>
            <a:chOff x="1415274" y="1534177"/>
            <a:chExt cx="18353466" cy="81257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5274" y="1534177"/>
              <a:ext cx="18353466" cy="81257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548171"/>
            <a:ext cx="1081374" cy="564303"/>
            <a:chOff x="0" y="548171"/>
            <a:chExt cx="1081374" cy="5643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48171"/>
              <a:ext cx="1081374" cy="56430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5567" y="533880"/>
            <a:ext cx="644081" cy="6736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6296" y="534320"/>
            <a:ext cx="2858274" cy="78645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458335" y="3234350"/>
            <a:ext cx="2646358" cy="510339"/>
            <a:chOff x="16458335" y="3234350"/>
            <a:chExt cx="2646358" cy="51033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6458335" y="3234350"/>
              <a:ext cx="2646358" cy="51033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952804" y="8080154"/>
            <a:ext cx="1289290" cy="10141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273052" y="2185387"/>
            <a:ext cx="2088037" cy="414745"/>
            <a:chOff x="2273052" y="2185387"/>
            <a:chExt cx="2088037" cy="4147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84600" y="2140738"/>
              <a:ext cx="719075" cy="508999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2273052" y="2255994"/>
              <a:ext cx="227082" cy="227082"/>
              <a:chOff x="2273052" y="2255994"/>
              <a:chExt cx="227082" cy="227082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273052" y="2255994"/>
                <a:ext cx="227082" cy="227082"/>
              </a:xfrm>
              <a:prstGeom prst="rect">
                <a:avLst/>
              </a:prstGeom>
            </p:spPr>
          </p:pic>
        </p:grpSp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32051" y="2749413"/>
            <a:ext cx="6241633" cy="192234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142857" y="2434991"/>
            <a:ext cx="6171429" cy="6171429"/>
            <a:chOff x="9142857" y="2434991"/>
            <a:chExt cx="6171429" cy="61714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42857" y="2434991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221265" y="4802852"/>
            <a:ext cx="2765819" cy="414639"/>
            <a:chOff x="2221265" y="4802852"/>
            <a:chExt cx="2765819" cy="41463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13685" y="4758281"/>
              <a:ext cx="2358072" cy="489129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2221265" y="4888950"/>
              <a:ext cx="252143" cy="252143"/>
              <a:chOff x="2221265" y="4888950"/>
              <a:chExt cx="252143" cy="252143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221265" y="4888950"/>
                <a:ext cx="252143" cy="252143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9547988" y="2188714"/>
            <a:ext cx="2088042" cy="414745"/>
            <a:chOff x="9547988" y="2188714"/>
            <a:chExt cx="2088042" cy="41474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859541" y="2144065"/>
              <a:ext cx="726294" cy="592046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9547988" y="2259324"/>
              <a:ext cx="227082" cy="227082"/>
              <a:chOff x="9547988" y="2259324"/>
              <a:chExt cx="227082" cy="227082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547988" y="2259324"/>
                <a:ext cx="227082" cy="227082"/>
              </a:xfrm>
              <a:prstGeom prst="rect">
                <a:avLst/>
              </a:prstGeom>
            </p:spPr>
          </p:pic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E7571C6-F218-4661-BE06-BE6C5114723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77289" y="5320531"/>
            <a:ext cx="5499348" cy="3986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6CB0AD-55DC-4B08-ADF2-BC200E6F3C6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73052" y="5343309"/>
            <a:ext cx="5855935" cy="3816555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073326" y="7408365"/>
            <a:ext cx="1746481" cy="3272669"/>
            <a:chOff x="1073326" y="7408365"/>
            <a:chExt cx="1746481" cy="327266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820000">
              <a:off x="1073326" y="7408365"/>
              <a:ext cx="1746481" cy="32726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79A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15274" y="1534177"/>
            <a:ext cx="18353466" cy="8125728"/>
            <a:chOff x="1415274" y="1534177"/>
            <a:chExt cx="18353466" cy="81257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5274" y="1534177"/>
              <a:ext cx="18353466" cy="81257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548171"/>
            <a:ext cx="1081374" cy="564303"/>
            <a:chOff x="0" y="548171"/>
            <a:chExt cx="1081374" cy="5643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48171"/>
              <a:ext cx="1081374" cy="56430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404" y="533879"/>
            <a:ext cx="950690" cy="6736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6296" y="534320"/>
            <a:ext cx="4257807" cy="78645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458335" y="3234350"/>
            <a:ext cx="2646358" cy="510339"/>
            <a:chOff x="16458335" y="3234350"/>
            <a:chExt cx="2646358" cy="51033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6458335" y="3234350"/>
              <a:ext cx="2646358" cy="51033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835563" y="8080158"/>
            <a:ext cx="1418852" cy="10141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73326" y="7408365"/>
            <a:ext cx="1746481" cy="3272669"/>
            <a:chOff x="1073326" y="7408365"/>
            <a:chExt cx="1746481" cy="327266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820000">
              <a:off x="1073326" y="7408365"/>
              <a:ext cx="1746481" cy="327266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46567" y="1959667"/>
            <a:ext cx="2765815" cy="414639"/>
            <a:chOff x="1946567" y="1959667"/>
            <a:chExt cx="2765815" cy="41463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38982" y="1915096"/>
              <a:ext cx="1255148" cy="489129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946567" y="2045766"/>
              <a:ext cx="252143" cy="252143"/>
              <a:chOff x="1946567" y="2045766"/>
              <a:chExt cx="252143" cy="25214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946567" y="2045766"/>
                <a:ext cx="252143" cy="252143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7691120" y="1838601"/>
            <a:ext cx="8444275" cy="7516880"/>
            <a:chOff x="7691120" y="1838601"/>
            <a:chExt cx="8444275" cy="751688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91120" y="1838601"/>
              <a:ext cx="8444275" cy="751688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62340" y="3474075"/>
            <a:ext cx="9607958" cy="4126382"/>
            <a:chOff x="262340" y="3474075"/>
            <a:chExt cx="9607958" cy="412638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2340" y="3474075"/>
              <a:ext cx="9607958" cy="41263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187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91465" y="1406086"/>
            <a:ext cx="18353466" cy="8125728"/>
            <a:chOff x="1491465" y="1406086"/>
            <a:chExt cx="18353466" cy="81257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1465" y="1406086"/>
              <a:ext cx="18353466" cy="81257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548171"/>
            <a:ext cx="1081374" cy="564303"/>
            <a:chOff x="0" y="548171"/>
            <a:chExt cx="1081374" cy="5643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48171"/>
              <a:ext cx="1081374" cy="56430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3457" y="533879"/>
            <a:ext cx="769719" cy="6736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6296" y="467653"/>
            <a:ext cx="3200397" cy="7387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466096" y="3145461"/>
            <a:ext cx="2646358" cy="510339"/>
            <a:chOff x="16466096" y="3145461"/>
            <a:chExt cx="2646358" cy="51033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6466096" y="3145461"/>
              <a:ext cx="2646358" cy="51033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952844" y="8080158"/>
            <a:ext cx="1300585" cy="10141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668198" y="3655182"/>
            <a:ext cx="4880980" cy="3627536"/>
            <a:chOff x="10668198" y="3655182"/>
            <a:chExt cx="4880980" cy="362753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668198" y="4459532"/>
              <a:ext cx="4880980" cy="2823186"/>
              <a:chOff x="10668198" y="4459532"/>
              <a:chExt cx="4880980" cy="2823186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0668198" y="4459532"/>
                <a:ext cx="4322948" cy="414745"/>
                <a:chOff x="10668198" y="4459532"/>
                <a:chExt cx="4322948" cy="414745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0877354" y="4414882"/>
                  <a:ext cx="4029999" cy="589780"/>
                </a:xfrm>
                <a:prstGeom prst="rect">
                  <a:avLst/>
                </a:prstGeom>
              </p:spPr>
            </p:pic>
            <p:grpSp>
              <p:nvGrpSpPr>
                <p:cNvPr id="1007" name="그룹 1007"/>
                <p:cNvGrpSpPr/>
                <p:nvPr/>
              </p:nvGrpSpPr>
              <p:grpSpPr>
                <a:xfrm>
                  <a:off x="10668198" y="4553363"/>
                  <a:ext cx="227082" cy="227082"/>
                  <a:chOff x="10668198" y="4553363"/>
                  <a:chExt cx="227082" cy="227082"/>
                </a:xfrm>
              </p:grpSpPr>
              <p:pic>
                <p:nvPicPr>
                  <p:cNvPr id="19" name="Object 1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10668198" y="4553363"/>
                    <a:ext cx="227082" cy="227082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08" name="그룹 1008"/>
              <p:cNvGrpSpPr/>
              <p:nvPr/>
            </p:nvGrpSpPr>
            <p:grpSpPr>
              <a:xfrm>
                <a:off x="10668204" y="5664621"/>
                <a:ext cx="4320561" cy="414745"/>
                <a:chOff x="10668204" y="5664621"/>
                <a:chExt cx="4320561" cy="414745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0874974" y="5619971"/>
                  <a:ext cx="3683094" cy="560018"/>
                </a:xfrm>
                <a:prstGeom prst="rect">
                  <a:avLst/>
                </a:prstGeom>
              </p:spPr>
            </p:pic>
            <p:grpSp>
              <p:nvGrpSpPr>
                <p:cNvPr id="1009" name="그룹 1009"/>
                <p:cNvGrpSpPr/>
                <p:nvPr/>
              </p:nvGrpSpPr>
              <p:grpSpPr>
                <a:xfrm>
                  <a:off x="10668204" y="5758452"/>
                  <a:ext cx="227082" cy="227082"/>
                  <a:chOff x="10668204" y="5758452"/>
                  <a:chExt cx="227082" cy="227082"/>
                </a:xfrm>
              </p:grpSpPr>
              <p:pic>
                <p:nvPicPr>
                  <p:cNvPr id="25" name="Object 24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10668204" y="5758452"/>
                    <a:ext cx="227082" cy="227082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0" name="그룹 1010"/>
              <p:cNvGrpSpPr/>
              <p:nvPr/>
            </p:nvGrpSpPr>
            <p:grpSpPr>
              <a:xfrm>
                <a:off x="10668208" y="6267165"/>
                <a:ext cx="4325318" cy="414745"/>
                <a:chOff x="10668208" y="6267165"/>
                <a:chExt cx="4325318" cy="414745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0870210" y="6222515"/>
                  <a:ext cx="2606989" cy="560008"/>
                </a:xfrm>
                <a:prstGeom prst="rect">
                  <a:avLst/>
                </a:prstGeom>
              </p:spPr>
            </p:pic>
            <p:grpSp>
              <p:nvGrpSpPr>
                <p:cNvPr id="1011" name="그룹 1011"/>
                <p:cNvGrpSpPr/>
                <p:nvPr/>
              </p:nvGrpSpPr>
              <p:grpSpPr>
                <a:xfrm>
                  <a:off x="10668208" y="6360997"/>
                  <a:ext cx="227082" cy="227082"/>
                  <a:chOff x="10668208" y="6360997"/>
                  <a:chExt cx="227082" cy="227082"/>
                </a:xfrm>
              </p:grpSpPr>
              <p:pic>
                <p:nvPicPr>
                  <p:cNvPr id="31" name="Object 3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10668208" y="6360997"/>
                    <a:ext cx="227082" cy="227082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2" name="그룹 1012"/>
              <p:cNvGrpSpPr/>
              <p:nvPr/>
            </p:nvGrpSpPr>
            <p:grpSpPr>
              <a:xfrm>
                <a:off x="10668201" y="5062076"/>
                <a:ext cx="4880977" cy="414745"/>
                <a:chOff x="10668201" y="5062076"/>
                <a:chExt cx="4880977" cy="414745"/>
              </a:xfrm>
            </p:grpSpPr>
            <p:pic>
              <p:nvPicPr>
                <p:cNvPr id="35" name="Object 34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10884493" y="5017426"/>
                  <a:ext cx="4650380" cy="589780"/>
                </a:xfrm>
                <a:prstGeom prst="rect">
                  <a:avLst/>
                </a:prstGeom>
              </p:spPr>
            </p:pic>
            <p:grpSp>
              <p:nvGrpSpPr>
                <p:cNvPr id="1013" name="그룹 1013"/>
                <p:cNvGrpSpPr/>
                <p:nvPr/>
              </p:nvGrpSpPr>
              <p:grpSpPr>
                <a:xfrm>
                  <a:off x="10668201" y="5155908"/>
                  <a:ext cx="227082" cy="227082"/>
                  <a:chOff x="10668201" y="5155908"/>
                  <a:chExt cx="227082" cy="227082"/>
                </a:xfrm>
              </p:grpSpPr>
              <p:pic>
                <p:nvPicPr>
                  <p:cNvPr id="37" name="Object 36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10668201" y="5155908"/>
                    <a:ext cx="227082" cy="227082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10668211" y="6869708"/>
                <a:ext cx="4327657" cy="413010"/>
                <a:chOff x="10668211" y="6869708"/>
                <a:chExt cx="4327657" cy="413010"/>
              </a:xfrm>
            </p:grpSpPr>
            <p:pic>
              <p:nvPicPr>
                <p:cNvPr id="41" name="Object 40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10882075" y="6825058"/>
                  <a:ext cx="2532732" cy="508999"/>
                </a:xfrm>
                <a:prstGeom prst="rect">
                  <a:avLst/>
                </a:prstGeom>
              </p:spPr>
            </p:pic>
            <p:grpSp>
              <p:nvGrpSpPr>
                <p:cNvPr id="1015" name="그룹 1015"/>
                <p:cNvGrpSpPr/>
                <p:nvPr/>
              </p:nvGrpSpPr>
              <p:grpSpPr>
                <a:xfrm>
                  <a:off x="10668211" y="6963541"/>
                  <a:ext cx="227082" cy="227082"/>
                  <a:chOff x="10668211" y="6963541"/>
                  <a:chExt cx="227082" cy="227082"/>
                </a:xfrm>
              </p:grpSpPr>
              <p:pic>
                <p:nvPicPr>
                  <p:cNvPr id="43" name="Object 4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10668211" y="6963541"/>
                    <a:ext cx="227082" cy="227082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16" name="그룹 1016"/>
            <p:cNvGrpSpPr/>
            <p:nvPr/>
          </p:nvGrpSpPr>
          <p:grpSpPr>
            <a:xfrm>
              <a:off x="11007717" y="3655182"/>
              <a:ext cx="4201942" cy="659502"/>
              <a:chOff x="11007717" y="3655182"/>
              <a:chExt cx="4201942" cy="659502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896922" y="3642641"/>
                <a:ext cx="2500845" cy="738778"/>
              </a:xfrm>
              <a:prstGeom prst="rect">
                <a:avLst/>
              </a:prstGeom>
            </p:spPr>
          </p:pic>
          <p:grpSp>
            <p:nvGrpSpPr>
              <p:cNvPr id="1017" name="그룹 1017"/>
              <p:cNvGrpSpPr/>
              <p:nvPr/>
            </p:nvGrpSpPr>
            <p:grpSpPr>
              <a:xfrm>
                <a:off x="11007717" y="3655182"/>
                <a:ext cx="918163" cy="647924"/>
                <a:chOff x="11007717" y="3655182"/>
                <a:chExt cx="918163" cy="647924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11007717" y="3655182"/>
                  <a:ext cx="918163" cy="647924"/>
                </a:xfrm>
                <a:prstGeom prst="rect">
                  <a:avLst/>
                </a:prstGeom>
              </p:spPr>
            </p:pic>
          </p:grpSp>
          <p:grpSp>
            <p:nvGrpSpPr>
              <p:cNvPr id="1018" name="그룹 1018"/>
              <p:cNvGrpSpPr/>
              <p:nvPr/>
            </p:nvGrpSpPr>
            <p:grpSpPr>
              <a:xfrm>
                <a:off x="14285849" y="3657542"/>
                <a:ext cx="918163" cy="647924"/>
                <a:chOff x="14285849" y="3657542"/>
                <a:chExt cx="918163" cy="647924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14285849" y="3657542"/>
                  <a:ext cx="918163" cy="647924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9" name="그룹 1019"/>
          <p:cNvGrpSpPr/>
          <p:nvPr/>
        </p:nvGrpSpPr>
        <p:grpSpPr>
          <a:xfrm>
            <a:off x="6164908" y="200935"/>
            <a:ext cx="5955898" cy="1158819"/>
            <a:chOff x="6164908" y="200935"/>
            <a:chExt cx="5955898" cy="1158819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6407612" y="885219"/>
              <a:ext cx="5503670" cy="254631"/>
              <a:chOff x="6407612" y="885219"/>
              <a:chExt cx="5503670" cy="254631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407612" y="885219"/>
                <a:ext cx="5503670" cy="254631"/>
              </a:xfrm>
              <a:prstGeom prst="rect">
                <a:avLst/>
              </a:prstGeom>
            </p:spPr>
          </p:pic>
        </p:grpSp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39254" y="1096798"/>
              <a:ext cx="548331" cy="322817"/>
            </a:xfrm>
            <a:prstGeom prst="rect">
              <a:avLst/>
            </a:prstGeom>
          </p:spPr>
        </p:pic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502887" y="1087031"/>
              <a:ext cx="548331" cy="322817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6757173" y="200935"/>
              <a:ext cx="937599" cy="937599"/>
              <a:chOff x="6757173" y="200935"/>
              <a:chExt cx="937599" cy="937599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6757173" y="200935"/>
                <a:ext cx="937599" cy="937599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158594" y="2865552"/>
            <a:ext cx="9923810" cy="6174172"/>
            <a:chOff x="1158594" y="2865552"/>
            <a:chExt cx="9923810" cy="6174172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158594" y="2865552"/>
              <a:ext cx="9923810" cy="6174172"/>
              <a:chOff x="1158594" y="2865552"/>
              <a:chExt cx="9923810" cy="61741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4589776" y="8186226"/>
                <a:ext cx="2881444" cy="453574"/>
                <a:chOff x="4589776" y="8186226"/>
                <a:chExt cx="2881444" cy="453574"/>
              </a:xfrm>
            </p:grpSpPr>
            <p:pic>
              <p:nvPicPr>
                <p:cNvPr id="70" name="Object 69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4589776" y="8186226"/>
                  <a:ext cx="2881444" cy="453574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1871568" y="2865552"/>
                <a:ext cx="8231278" cy="5566402"/>
                <a:chOff x="1871568" y="2865552"/>
                <a:chExt cx="8231278" cy="5566402"/>
              </a:xfrm>
            </p:grpSpPr>
            <p:pic>
              <p:nvPicPr>
                <p:cNvPr id="73" name="Object 72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871568" y="2865552"/>
                  <a:ext cx="8231278" cy="5566402"/>
                </a:xfrm>
                <a:prstGeom prst="rect">
                  <a:avLst/>
                </a:prstGeom>
              </p:spPr>
            </p:pic>
          </p:grpSp>
          <p:grpSp>
            <p:nvGrpSpPr>
              <p:cNvPr id="1026" name="그룹 1026"/>
              <p:cNvGrpSpPr/>
              <p:nvPr/>
            </p:nvGrpSpPr>
            <p:grpSpPr>
              <a:xfrm>
                <a:off x="1158594" y="7754009"/>
                <a:ext cx="9923435" cy="1277790"/>
                <a:chOff x="1158594" y="7754009"/>
                <a:chExt cx="9923435" cy="1277790"/>
              </a:xfrm>
            </p:grpSpPr>
            <p:pic>
              <p:nvPicPr>
                <p:cNvPr id="76" name="Object 75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>
                  <a:off x="1158594" y="7754009"/>
                  <a:ext cx="9923435" cy="127779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7" name="그룹 1027"/>
            <p:cNvGrpSpPr/>
            <p:nvPr/>
          </p:nvGrpSpPr>
          <p:grpSpPr>
            <a:xfrm>
              <a:off x="2016502" y="3007414"/>
              <a:ext cx="7946184" cy="4477769"/>
              <a:chOff x="2016502" y="3007414"/>
              <a:chExt cx="7946184" cy="4477769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2016502" y="3007414"/>
                <a:ext cx="7946184" cy="4477769"/>
              </a:xfrm>
              <a:prstGeom prst="rect">
                <a:avLst/>
              </a:prstGeom>
            </p:spPr>
          </p:pic>
        </p:grpSp>
      </p:grpSp>
      <p:grpSp>
        <p:nvGrpSpPr>
          <p:cNvPr id="1028" name="그룹 1028"/>
          <p:cNvGrpSpPr/>
          <p:nvPr/>
        </p:nvGrpSpPr>
        <p:grpSpPr>
          <a:xfrm>
            <a:off x="2016501" y="3007415"/>
            <a:ext cx="7946183" cy="4498286"/>
            <a:chOff x="-3043699" y="-2037949"/>
            <a:chExt cx="7946184" cy="4477769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-3043699" y="-2037949"/>
              <a:ext cx="7946184" cy="4477769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2016499" y="3024903"/>
            <a:ext cx="7946184" cy="4477769"/>
            <a:chOff x="3347860" y="-2238884"/>
            <a:chExt cx="7946184" cy="4477769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47860" y="-2238884"/>
              <a:ext cx="7946184" cy="4477769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2016496" y="3004385"/>
            <a:ext cx="7914127" cy="4477769"/>
            <a:chOff x="11315208" y="-2730375"/>
            <a:chExt cx="7946184" cy="4477769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315208" y="-2730375"/>
              <a:ext cx="7946184" cy="4477769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2066923" y="3056990"/>
            <a:ext cx="7894180" cy="4442651"/>
            <a:chOff x="-662722" y="8040036"/>
            <a:chExt cx="7894180" cy="4359788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-662722" y="8040036"/>
              <a:ext cx="7894180" cy="4359788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2100156" y="3001354"/>
            <a:ext cx="7873016" cy="4405469"/>
            <a:chOff x="7676162" y="8173695"/>
            <a:chExt cx="7873016" cy="4405469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676162" y="8173695"/>
              <a:ext cx="7873016" cy="440546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187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91465" y="1406086"/>
            <a:ext cx="18353466" cy="8125728"/>
            <a:chOff x="1491465" y="1406086"/>
            <a:chExt cx="18353466" cy="81257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1465" y="1406086"/>
              <a:ext cx="18353466" cy="81257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548171"/>
            <a:ext cx="1081374" cy="564303"/>
            <a:chOff x="0" y="548171"/>
            <a:chExt cx="1081374" cy="5643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48171"/>
              <a:ext cx="1081374" cy="56430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4552" y="533879"/>
            <a:ext cx="818672" cy="67365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6296" y="467653"/>
            <a:ext cx="2857549" cy="7940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466096" y="3145461"/>
            <a:ext cx="2646358" cy="510339"/>
            <a:chOff x="16466096" y="3145461"/>
            <a:chExt cx="2646358" cy="51033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6466096" y="3145461"/>
              <a:ext cx="2646358" cy="51033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952844" y="8080158"/>
            <a:ext cx="1318700" cy="10236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164908" y="200935"/>
            <a:ext cx="5955898" cy="1158819"/>
            <a:chOff x="6164908" y="200935"/>
            <a:chExt cx="5955898" cy="11588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407612" y="885219"/>
              <a:ext cx="5503670" cy="254631"/>
              <a:chOff x="6407612" y="885219"/>
              <a:chExt cx="5503670" cy="25463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407612" y="885219"/>
                <a:ext cx="5503670" cy="254631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39254" y="1096798"/>
              <a:ext cx="548331" cy="322817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02887" y="1087031"/>
              <a:ext cx="548331" cy="322817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6757173" y="200935"/>
              <a:ext cx="937599" cy="937599"/>
              <a:chOff x="6757173" y="200935"/>
              <a:chExt cx="937599" cy="93759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757173" y="200935"/>
                <a:ext cx="937599" cy="93759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083321" y="204198"/>
              <a:ext cx="937599" cy="937599"/>
              <a:chOff x="8083321" y="204198"/>
              <a:chExt cx="937599" cy="93759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083321" y="204198"/>
                <a:ext cx="937599" cy="937599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7480846" y="3047744"/>
            <a:ext cx="9771429" cy="6077539"/>
            <a:chOff x="7480846" y="3047744"/>
            <a:chExt cx="9771429" cy="607753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0857571" y="8283973"/>
              <a:ext cx="2835712" cy="446375"/>
              <a:chOff x="10857571" y="8283973"/>
              <a:chExt cx="2835712" cy="446375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0857571" y="8283973"/>
                <a:ext cx="2835712" cy="44637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8182504" y="3047744"/>
              <a:ext cx="8100638" cy="5478056"/>
              <a:chOff x="8182504" y="3047744"/>
              <a:chExt cx="8100638" cy="5478056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182504" y="3047744"/>
                <a:ext cx="8100638" cy="547805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7480846" y="7858616"/>
              <a:ext cx="9765939" cy="1257510"/>
              <a:chOff x="7480846" y="7858616"/>
              <a:chExt cx="9765939" cy="1257510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480846" y="7858616"/>
                <a:ext cx="9765939" cy="1257510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8325137" y="3187355"/>
            <a:ext cx="7820068" cy="4406701"/>
            <a:chOff x="8325137" y="3187355"/>
            <a:chExt cx="7820068" cy="440670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325137" y="3187355"/>
              <a:ext cx="7820068" cy="440670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815789" y="3078632"/>
            <a:ext cx="6171429" cy="5461714"/>
            <a:chOff x="1815789" y="3078632"/>
            <a:chExt cx="6171429" cy="546171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15789" y="3078632"/>
              <a:ext cx="6171429" cy="5461714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393664" y="3674776"/>
            <a:ext cx="2984597" cy="780169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8325137" y="3181003"/>
            <a:ext cx="7820068" cy="4406701"/>
            <a:chOff x="10186321" y="-797264"/>
            <a:chExt cx="7820068" cy="440670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186321" y="-797264"/>
              <a:ext cx="7820068" cy="440670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794022" y="4723810"/>
            <a:ext cx="4322944" cy="2424996"/>
            <a:chOff x="2794022" y="4723810"/>
            <a:chExt cx="4322944" cy="2424996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2794022" y="4723810"/>
              <a:ext cx="4322944" cy="859507"/>
              <a:chOff x="2794022" y="4723810"/>
              <a:chExt cx="4322944" cy="859507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3003175" y="4679160"/>
                <a:ext cx="3420351" cy="945085"/>
              </a:xfrm>
              <a:prstGeom prst="rect">
                <a:avLst/>
              </a:prstGeom>
            </p:spPr>
          </p:pic>
          <p:grpSp>
            <p:nvGrpSpPr>
              <p:cNvPr id="1017" name="그룹 1017"/>
              <p:cNvGrpSpPr/>
              <p:nvPr/>
            </p:nvGrpSpPr>
            <p:grpSpPr>
              <a:xfrm>
                <a:off x="2794022" y="4817641"/>
                <a:ext cx="227082" cy="227082"/>
                <a:chOff x="2794022" y="4817641"/>
                <a:chExt cx="227082" cy="227082"/>
              </a:xfrm>
            </p:grpSpPr>
            <p:pic>
              <p:nvPicPr>
                <p:cNvPr id="52" name="Object 51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2794022" y="4817641"/>
                  <a:ext cx="227082" cy="22708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8" name="그룹 1018"/>
            <p:cNvGrpSpPr/>
            <p:nvPr/>
          </p:nvGrpSpPr>
          <p:grpSpPr>
            <a:xfrm>
              <a:off x="2794022" y="5880010"/>
              <a:ext cx="4320565" cy="1268796"/>
              <a:chOff x="2794022" y="5880010"/>
              <a:chExt cx="4320565" cy="1268796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3000795" y="5835360"/>
                <a:ext cx="4018475" cy="1317170"/>
              </a:xfrm>
              <a:prstGeom prst="rect">
                <a:avLst/>
              </a:prstGeom>
            </p:spPr>
          </p:pic>
          <p:grpSp>
            <p:nvGrpSpPr>
              <p:cNvPr id="1019" name="그룹 1019"/>
              <p:cNvGrpSpPr/>
              <p:nvPr/>
            </p:nvGrpSpPr>
            <p:grpSpPr>
              <a:xfrm>
                <a:off x="2794022" y="5973840"/>
                <a:ext cx="227082" cy="227082"/>
                <a:chOff x="2794022" y="5973840"/>
                <a:chExt cx="227082" cy="227082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2794022" y="5973840"/>
                  <a:ext cx="227082" cy="227082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82CB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15276" y="1411770"/>
            <a:ext cx="18353466" cy="8125728"/>
            <a:chOff x="1415276" y="1411770"/>
            <a:chExt cx="18353466" cy="81257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5276" y="1411770"/>
              <a:ext cx="18353466" cy="81257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548171"/>
            <a:ext cx="1081374" cy="564303"/>
            <a:chOff x="0" y="548171"/>
            <a:chExt cx="1081374" cy="5643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48171"/>
              <a:ext cx="1081374" cy="56430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4552" y="533879"/>
            <a:ext cx="818672" cy="67365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6296" y="486701"/>
            <a:ext cx="2602054" cy="79408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466096" y="3145461"/>
            <a:ext cx="2646358" cy="510339"/>
            <a:chOff x="16466096" y="3145461"/>
            <a:chExt cx="2646358" cy="51033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6466096" y="3145461"/>
              <a:ext cx="2646358" cy="51033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952844" y="8080158"/>
            <a:ext cx="1297623" cy="10141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164908" y="207120"/>
            <a:ext cx="5955898" cy="1158819"/>
            <a:chOff x="6164908" y="207120"/>
            <a:chExt cx="5955898" cy="11588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407612" y="891404"/>
              <a:ext cx="5503670" cy="254631"/>
              <a:chOff x="6407612" y="891404"/>
              <a:chExt cx="5503670" cy="25463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407612" y="891404"/>
                <a:ext cx="5503670" cy="254631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39254" y="1102982"/>
              <a:ext cx="548331" cy="322817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02887" y="1093216"/>
              <a:ext cx="548331" cy="322817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6757173" y="207120"/>
              <a:ext cx="937599" cy="937599"/>
              <a:chOff x="6757173" y="207120"/>
              <a:chExt cx="937599" cy="93759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757173" y="207120"/>
                <a:ext cx="937599" cy="93759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083321" y="210383"/>
              <a:ext cx="937599" cy="937599"/>
              <a:chOff x="8083321" y="210383"/>
              <a:chExt cx="937599" cy="93759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083321" y="210383"/>
                <a:ext cx="937599" cy="93759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409468" y="213646"/>
              <a:ext cx="937599" cy="937599"/>
              <a:chOff x="9409468" y="213646"/>
              <a:chExt cx="937599" cy="93759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409468" y="213646"/>
                <a:ext cx="937599" cy="937599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119470" y="2947527"/>
            <a:ext cx="9771429" cy="6077539"/>
            <a:chOff x="1119470" y="2947527"/>
            <a:chExt cx="9771429" cy="6077539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119470" y="2947527"/>
              <a:ext cx="9771429" cy="6077539"/>
              <a:chOff x="1119470" y="2947527"/>
              <a:chExt cx="9771429" cy="6077539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4496194" y="8183756"/>
                <a:ext cx="2835712" cy="446375"/>
                <a:chOff x="4496194" y="8183756"/>
                <a:chExt cx="2835712" cy="446375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4496194" y="8183756"/>
                  <a:ext cx="2835712" cy="446375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1821128" y="2947527"/>
                <a:ext cx="8100638" cy="5478056"/>
                <a:chOff x="1821128" y="2947527"/>
                <a:chExt cx="8100638" cy="5478056"/>
              </a:xfrm>
            </p:grpSpPr>
            <p:pic>
              <p:nvPicPr>
                <p:cNvPr id="36" name="Object 35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1821128" y="2947527"/>
                  <a:ext cx="8100638" cy="5478056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1119470" y="7758399"/>
                <a:ext cx="9765939" cy="1257510"/>
                <a:chOff x="1119470" y="7758399"/>
                <a:chExt cx="9765939" cy="1257510"/>
              </a:xfrm>
            </p:grpSpPr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>
                  <a:off x="1119470" y="7758399"/>
                  <a:ext cx="9765939" cy="125751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1963761" y="3087138"/>
              <a:ext cx="7820068" cy="4406701"/>
              <a:chOff x="1963761" y="3087138"/>
              <a:chExt cx="7820068" cy="4406701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963761" y="3087138"/>
                <a:ext cx="7820068" cy="4406701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10218075" y="3050745"/>
            <a:ext cx="5823608" cy="4428732"/>
            <a:chOff x="10218075" y="3050745"/>
            <a:chExt cx="5823608" cy="442873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18075" y="3050745"/>
              <a:ext cx="5823608" cy="4428732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735088" y="3217841"/>
            <a:ext cx="1433226" cy="79408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1039046" y="4325527"/>
            <a:ext cx="4325386" cy="2298212"/>
            <a:chOff x="11039046" y="4325527"/>
            <a:chExt cx="4325386" cy="2298212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1039046" y="5268128"/>
              <a:ext cx="4325386" cy="413010"/>
              <a:chOff x="11039046" y="5268128"/>
              <a:chExt cx="4325386" cy="413010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1250640" y="5223479"/>
                <a:ext cx="2098532" cy="550685"/>
              </a:xfrm>
              <a:prstGeom prst="rect">
                <a:avLst/>
              </a:prstGeom>
            </p:spPr>
          </p:pic>
          <p:grpSp>
            <p:nvGrpSpPr>
              <p:cNvPr id="1018" name="그룹 1018"/>
              <p:cNvGrpSpPr/>
              <p:nvPr/>
            </p:nvGrpSpPr>
            <p:grpSpPr>
              <a:xfrm>
                <a:off x="11039046" y="5361963"/>
                <a:ext cx="227082" cy="227082"/>
                <a:chOff x="11039046" y="5361963"/>
                <a:chExt cx="227082" cy="227082"/>
              </a:xfrm>
            </p:grpSpPr>
            <p:pic>
              <p:nvPicPr>
                <p:cNvPr id="54" name="Object 5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1039046" y="5361963"/>
                  <a:ext cx="227082" cy="22708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9" name="그룹 1019"/>
            <p:cNvGrpSpPr/>
            <p:nvPr/>
          </p:nvGrpSpPr>
          <p:grpSpPr>
            <a:xfrm>
              <a:off x="11039046" y="4325527"/>
              <a:ext cx="4325360" cy="468822"/>
              <a:chOff x="11039046" y="4325527"/>
              <a:chExt cx="4325360" cy="468822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1250614" y="4280877"/>
                <a:ext cx="2896418" cy="591608"/>
              </a:xfrm>
              <a:prstGeom prst="rect">
                <a:avLst/>
              </a:prstGeom>
            </p:spPr>
          </p:pic>
          <p:grpSp>
            <p:nvGrpSpPr>
              <p:cNvPr id="1020" name="그룹 1020"/>
              <p:cNvGrpSpPr/>
              <p:nvPr/>
            </p:nvGrpSpPr>
            <p:grpSpPr>
              <a:xfrm>
                <a:off x="11039046" y="4419360"/>
                <a:ext cx="227082" cy="227082"/>
                <a:chOff x="11039046" y="4419360"/>
                <a:chExt cx="227082" cy="227082"/>
              </a:xfrm>
            </p:grpSpPr>
            <p:pic>
              <p:nvPicPr>
                <p:cNvPr id="60" name="Object 59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1039046" y="4419360"/>
                  <a:ext cx="227082" cy="22708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1" name="그룹 1021"/>
            <p:cNvGrpSpPr/>
            <p:nvPr/>
          </p:nvGrpSpPr>
          <p:grpSpPr>
            <a:xfrm>
              <a:off x="11039046" y="6154917"/>
              <a:ext cx="4325285" cy="468822"/>
              <a:chOff x="11039046" y="6154917"/>
              <a:chExt cx="4325285" cy="468822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1250540" y="6110268"/>
                <a:ext cx="2164123" cy="550685"/>
              </a:xfrm>
              <a:prstGeom prst="rect">
                <a:avLst/>
              </a:prstGeom>
            </p:spPr>
          </p:pic>
          <p:grpSp>
            <p:nvGrpSpPr>
              <p:cNvPr id="1022" name="그룹 1022"/>
              <p:cNvGrpSpPr/>
              <p:nvPr/>
            </p:nvGrpSpPr>
            <p:grpSpPr>
              <a:xfrm>
                <a:off x="11039046" y="6248751"/>
                <a:ext cx="227082" cy="227082"/>
                <a:chOff x="11039046" y="6248751"/>
                <a:chExt cx="227082" cy="227082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1039046" y="6248751"/>
                  <a:ext cx="227082" cy="227082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6" name="그룹 1026"/>
          <p:cNvGrpSpPr/>
          <p:nvPr/>
        </p:nvGrpSpPr>
        <p:grpSpPr>
          <a:xfrm>
            <a:off x="14562186" y="2675389"/>
            <a:ext cx="2048420" cy="2048420"/>
            <a:chOff x="14562186" y="2675389"/>
            <a:chExt cx="2048420" cy="2048420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-5400000">
              <a:off x="14562186" y="2675389"/>
              <a:ext cx="2048420" cy="2048420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963761" y="3149613"/>
            <a:ext cx="7820068" cy="4348261"/>
            <a:chOff x="1322789" y="-1996231"/>
            <a:chExt cx="7820068" cy="4406701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22789" y="-1996231"/>
              <a:ext cx="7820068" cy="4406701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948323" y="3159398"/>
            <a:ext cx="7820068" cy="4348262"/>
            <a:chOff x="10465646" y="-1996231"/>
            <a:chExt cx="7820068" cy="4406701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465646" y="-1996231"/>
              <a:ext cx="7820068" cy="440670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933532" y="3157438"/>
            <a:ext cx="7820068" cy="4348260"/>
            <a:chOff x="540687" y="8082364"/>
            <a:chExt cx="7820068" cy="440670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40687" y="8082364"/>
              <a:ext cx="7820068" cy="440670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82CB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25858" y="1396827"/>
            <a:ext cx="18353466" cy="8125728"/>
            <a:chOff x="1425858" y="1396827"/>
            <a:chExt cx="18353466" cy="81257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5858" y="1396827"/>
              <a:ext cx="18353466" cy="81257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548171"/>
            <a:ext cx="1081374" cy="564303"/>
            <a:chOff x="0" y="548171"/>
            <a:chExt cx="1081374" cy="5643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48171"/>
              <a:ext cx="1081374" cy="56430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4552" y="533879"/>
            <a:ext cx="837748" cy="67365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6296" y="486701"/>
            <a:ext cx="2857549" cy="7387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466096" y="3145461"/>
            <a:ext cx="2646358" cy="510339"/>
            <a:chOff x="16466096" y="3145461"/>
            <a:chExt cx="2646358" cy="51033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6466096" y="3145461"/>
              <a:ext cx="2646358" cy="51033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952844" y="8080158"/>
            <a:ext cx="1299623" cy="10141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64472" y="1620419"/>
            <a:ext cx="2753798" cy="379643"/>
            <a:chOff x="1664472" y="1620419"/>
            <a:chExt cx="2753798" cy="3796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53968" y="1578930"/>
              <a:ext cx="640050" cy="476336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664472" y="1695551"/>
              <a:ext cx="211007" cy="211007"/>
              <a:chOff x="1664472" y="1695551"/>
              <a:chExt cx="211007" cy="21100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64472" y="1695551"/>
                <a:ext cx="211007" cy="211007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6164908" y="178548"/>
            <a:ext cx="5955898" cy="1158819"/>
            <a:chOff x="6164908" y="178548"/>
            <a:chExt cx="5955898" cy="115881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407612" y="862832"/>
              <a:ext cx="5503670" cy="254631"/>
              <a:chOff x="6407612" y="862832"/>
              <a:chExt cx="5503670" cy="25463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407612" y="862832"/>
                <a:ext cx="5503670" cy="254631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39254" y="1074411"/>
              <a:ext cx="548331" cy="322817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02887" y="1064644"/>
              <a:ext cx="548331" cy="322817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6757173" y="178548"/>
              <a:ext cx="937599" cy="937599"/>
              <a:chOff x="6757173" y="178548"/>
              <a:chExt cx="937599" cy="93759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757173" y="178548"/>
                <a:ext cx="937599" cy="93759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083321" y="181811"/>
              <a:ext cx="937599" cy="937599"/>
              <a:chOff x="8083321" y="181811"/>
              <a:chExt cx="937599" cy="93759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083321" y="181811"/>
                <a:ext cx="937599" cy="93759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409468" y="185074"/>
              <a:ext cx="937599" cy="937599"/>
              <a:chOff x="9409468" y="185074"/>
              <a:chExt cx="937599" cy="937599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409468" y="185074"/>
                <a:ext cx="937599" cy="937599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0735615" y="188337"/>
              <a:ext cx="937599" cy="937599"/>
              <a:chOff x="10735615" y="188337"/>
              <a:chExt cx="937599" cy="937599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735615" y="188337"/>
                <a:ext cx="937599" cy="937599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5331911" y="1672155"/>
            <a:ext cx="2753797" cy="379643"/>
            <a:chOff x="5331911" y="1672155"/>
            <a:chExt cx="2753797" cy="37964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21406" y="1630666"/>
              <a:ext cx="640050" cy="476336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5331911" y="1747289"/>
              <a:ext cx="211007" cy="211007"/>
              <a:chOff x="5331911" y="1747289"/>
              <a:chExt cx="211007" cy="211007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331911" y="1747289"/>
                <a:ext cx="211007" cy="211007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8999349" y="1677558"/>
            <a:ext cx="2753799" cy="379643"/>
            <a:chOff x="8999349" y="1677558"/>
            <a:chExt cx="2753799" cy="37964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288846" y="1636070"/>
              <a:ext cx="640050" cy="476336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8999349" y="1752692"/>
              <a:ext cx="211007" cy="211007"/>
              <a:chOff x="8999349" y="1752692"/>
              <a:chExt cx="211007" cy="211007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999349" y="1752692"/>
                <a:ext cx="211007" cy="211007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2666788" y="1682962"/>
            <a:ext cx="2753834" cy="379643"/>
            <a:chOff x="12666788" y="1682962"/>
            <a:chExt cx="2753834" cy="379643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956321" y="1641473"/>
              <a:ext cx="640050" cy="476336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2666788" y="1758096"/>
              <a:ext cx="211007" cy="211007"/>
              <a:chOff x="12666788" y="1758096"/>
              <a:chExt cx="211007" cy="211007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666788" y="1758096"/>
                <a:ext cx="211007" cy="211007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664472" y="2457528"/>
            <a:ext cx="4876754" cy="5370658"/>
            <a:chOff x="1664472" y="2457528"/>
            <a:chExt cx="4876754" cy="537065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64472" y="2457528"/>
              <a:ext cx="4876754" cy="537065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5089955" y="2457528"/>
            <a:ext cx="4585727" cy="5370658"/>
            <a:chOff x="5089955" y="2457528"/>
            <a:chExt cx="4585727" cy="5370658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89955" y="2457528"/>
              <a:ext cx="4585727" cy="5370658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8303357" y="2457528"/>
            <a:ext cx="4145782" cy="5370658"/>
            <a:chOff x="8303357" y="2457528"/>
            <a:chExt cx="4145782" cy="5370658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303357" y="2457528"/>
              <a:ext cx="4145782" cy="537065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753148" y="2457528"/>
            <a:ext cx="4662396" cy="5370658"/>
            <a:chOff x="11753148" y="2457528"/>
            <a:chExt cx="4662396" cy="5370658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753148" y="2457528"/>
              <a:ext cx="4662396" cy="5370658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5075089" y="2372957"/>
            <a:ext cx="7591699" cy="6241518"/>
            <a:chOff x="4968783" y="2338932"/>
            <a:chExt cx="7591699" cy="6241518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968783" y="2338932"/>
              <a:ext cx="7591699" cy="624151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82CB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25858" y="1396827"/>
            <a:ext cx="18353466" cy="8125728"/>
            <a:chOff x="1425858" y="1396827"/>
            <a:chExt cx="18353466" cy="81257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5858" y="1396827"/>
              <a:ext cx="18353466" cy="81257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6877" y="463794"/>
            <a:ext cx="2771140" cy="79408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52844" y="8080158"/>
            <a:ext cx="1317900" cy="10236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0687" y="7197887"/>
            <a:ext cx="6310224" cy="2817645"/>
            <a:chOff x="540687" y="7197887"/>
            <a:chExt cx="6310224" cy="281764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0687" y="7197887"/>
              <a:ext cx="6310224" cy="28176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21321" y="-3079877"/>
            <a:ext cx="5979325" cy="11117019"/>
            <a:chOff x="10821321" y="-3079877"/>
            <a:chExt cx="5979325" cy="1111701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280000">
              <a:off x="10821321" y="-3079877"/>
              <a:ext cx="5979325" cy="111170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66096" y="3145461"/>
            <a:ext cx="2646358" cy="510339"/>
            <a:chOff x="16466096" y="3145461"/>
            <a:chExt cx="2646358" cy="51033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6466096" y="3145461"/>
              <a:ext cx="2646358" cy="5103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548171"/>
            <a:ext cx="1081374" cy="625992"/>
            <a:chOff x="0" y="548171"/>
            <a:chExt cx="1081374" cy="62599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0" y="548171"/>
              <a:ext cx="1081374" cy="564303"/>
              <a:chOff x="0" y="548171"/>
              <a:chExt cx="1081374" cy="564303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0" y="548171"/>
                <a:ext cx="1081374" cy="564303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4552" y="533879"/>
              <a:ext cx="818671" cy="6736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144400" y="2478633"/>
            <a:ext cx="10792240" cy="2536584"/>
            <a:chOff x="2144400" y="2478633"/>
            <a:chExt cx="10792240" cy="253658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144400" y="2478633"/>
              <a:ext cx="2753792" cy="379643"/>
              <a:chOff x="2144400" y="2478633"/>
              <a:chExt cx="2753792" cy="37964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433891" y="2437144"/>
                <a:ext cx="929193" cy="556936"/>
              </a:xfrm>
              <a:prstGeom prst="rect">
                <a:avLst/>
              </a:prstGeom>
            </p:spPr>
          </p:pic>
          <p:grpSp>
            <p:nvGrpSpPr>
              <p:cNvPr id="1009" name="그룹 1009"/>
              <p:cNvGrpSpPr/>
              <p:nvPr/>
            </p:nvGrpSpPr>
            <p:grpSpPr>
              <a:xfrm>
                <a:off x="2144400" y="2553760"/>
                <a:ext cx="211007" cy="211007"/>
                <a:chOff x="2144400" y="2553760"/>
                <a:chExt cx="211007" cy="211007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2144400" y="2553760"/>
                  <a:ext cx="211007" cy="21100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0" name="그룹 1010"/>
            <p:cNvGrpSpPr/>
            <p:nvPr/>
          </p:nvGrpSpPr>
          <p:grpSpPr>
            <a:xfrm>
              <a:off x="6743738" y="2478633"/>
              <a:ext cx="2753792" cy="379643"/>
              <a:chOff x="6743738" y="2478633"/>
              <a:chExt cx="2753792" cy="379643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033229" y="2437144"/>
                <a:ext cx="929193" cy="556936"/>
              </a:xfrm>
              <a:prstGeom prst="rect">
                <a:avLst/>
              </a:prstGeom>
            </p:spPr>
          </p:pic>
          <p:grpSp>
            <p:nvGrpSpPr>
              <p:cNvPr id="1011" name="그룹 1011"/>
              <p:cNvGrpSpPr/>
              <p:nvPr/>
            </p:nvGrpSpPr>
            <p:grpSpPr>
              <a:xfrm>
                <a:off x="6743738" y="2553758"/>
                <a:ext cx="211007" cy="211007"/>
                <a:chOff x="6743738" y="2553758"/>
                <a:chExt cx="211007" cy="211007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43738" y="2553758"/>
                  <a:ext cx="211007" cy="21100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2" name="그룹 1012"/>
            <p:cNvGrpSpPr/>
            <p:nvPr/>
          </p:nvGrpSpPr>
          <p:grpSpPr>
            <a:xfrm>
              <a:off x="2144400" y="3139069"/>
              <a:ext cx="10792240" cy="1876148"/>
              <a:chOff x="2144400" y="3139069"/>
              <a:chExt cx="10792240" cy="1876148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696120" y="3100979"/>
                <a:ext cx="6232110" cy="2002139"/>
              </a:xfrm>
              <a:prstGeom prst="rect">
                <a:avLst/>
              </a:prstGeom>
            </p:spPr>
          </p:pic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106306" y="3100975"/>
                <a:ext cx="4552072" cy="2028520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2144400" y="5660463"/>
            <a:ext cx="13341522" cy="2243224"/>
            <a:chOff x="2144400" y="5660463"/>
            <a:chExt cx="13341522" cy="2243224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1311159" y="5660467"/>
              <a:ext cx="2753793" cy="379643"/>
              <a:chOff x="11311159" y="5660467"/>
              <a:chExt cx="2753793" cy="379643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1591126" y="5618978"/>
                <a:ext cx="951031" cy="476336"/>
              </a:xfrm>
              <a:prstGeom prst="rect">
                <a:avLst/>
              </a:prstGeom>
            </p:spPr>
          </p:pic>
          <p:grpSp>
            <p:nvGrpSpPr>
              <p:cNvPr id="1015" name="그룹 1015"/>
              <p:cNvGrpSpPr/>
              <p:nvPr/>
            </p:nvGrpSpPr>
            <p:grpSpPr>
              <a:xfrm>
                <a:off x="11311159" y="5735590"/>
                <a:ext cx="211007" cy="211007"/>
                <a:chOff x="11311159" y="5735590"/>
                <a:chExt cx="211007" cy="211007"/>
              </a:xfrm>
            </p:grpSpPr>
            <p:pic>
              <p:nvPicPr>
                <p:cNvPr id="44" name="Object 4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1311159" y="5735590"/>
                  <a:ext cx="211007" cy="21100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6" name="그룹 1016"/>
            <p:cNvGrpSpPr/>
            <p:nvPr/>
          </p:nvGrpSpPr>
          <p:grpSpPr>
            <a:xfrm>
              <a:off x="6756863" y="5660463"/>
              <a:ext cx="2753797" cy="379643"/>
              <a:chOff x="6756863" y="5660463"/>
              <a:chExt cx="2753797" cy="379643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046358" y="5618974"/>
                <a:ext cx="929393" cy="549726"/>
              </a:xfrm>
              <a:prstGeom prst="rect">
                <a:avLst/>
              </a:prstGeom>
            </p:spPr>
          </p:pic>
          <p:grpSp>
            <p:nvGrpSpPr>
              <p:cNvPr id="1017" name="그룹 1017"/>
              <p:cNvGrpSpPr/>
              <p:nvPr/>
            </p:nvGrpSpPr>
            <p:grpSpPr>
              <a:xfrm>
                <a:off x="6756863" y="5735591"/>
                <a:ext cx="211007" cy="211007"/>
                <a:chOff x="6756863" y="5735591"/>
                <a:chExt cx="211007" cy="211007"/>
              </a:xfrm>
            </p:grpSpPr>
            <p:pic>
              <p:nvPicPr>
                <p:cNvPr id="50" name="Object 4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756863" y="5735591"/>
                  <a:ext cx="211007" cy="21100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8" name="그룹 1018"/>
            <p:cNvGrpSpPr/>
            <p:nvPr/>
          </p:nvGrpSpPr>
          <p:grpSpPr>
            <a:xfrm>
              <a:off x="2144401" y="5683631"/>
              <a:ext cx="2753791" cy="379643"/>
              <a:chOff x="2144401" y="5683631"/>
              <a:chExt cx="2753791" cy="379643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2433890" y="5642142"/>
                <a:ext cx="929393" cy="549726"/>
              </a:xfrm>
              <a:prstGeom prst="rect">
                <a:avLst/>
              </a:prstGeom>
            </p:spPr>
          </p:pic>
          <p:grpSp>
            <p:nvGrpSpPr>
              <p:cNvPr id="1019" name="그룹 1019"/>
              <p:cNvGrpSpPr/>
              <p:nvPr/>
            </p:nvGrpSpPr>
            <p:grpSpPr>
              <a:xfrm>
                <a:off x="2144401" y="5758756"/>
                <a:ext cx="211007" cy="211007"/>
                <a:chOff x="2144401" y="5758756"/>
                <a:chExt cx="211007" cy="211007"/>
              </a:xfrm>
            </p:grpSpPr>
            <p:pic>
              <p:nvPicPr>
                <p:cNvPr id="56" name="Object 5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2144401" y="5758756"/>
                  <a:ext cx="211007" cy="211007"/>
                </a:xfrm>
                <a:prstGeom prst="rect">
                  <a:avLst/>
                </a:prstGeom>
              </p:spPr>
            </p:pic>
          </p:grpSp>
        </p:grpSp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05644" y="6291029"/>
              <a:ext cx="4264177" cy="1726939"/>
            </a:xfrm>
            <a:prstGeom prst="rect">
              <a:avLst/>
            </a:prstGeom>
          </p:spPr>
        </p:pic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106306" y="6328169"/>
              <a:ext cx="4139577" cy="1425358"/>
            </a:xfrm>
            <a:prstGeom prst="rect">
              <a:avLst/>
            </a:prstGeom>
          </p:spPr>
        </p:pic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263525" y="6291030"/>
              <a:ext cx="4158625" cy="13841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</Words>
  <Application>Microsoft Office PowerPoint</Application>
  <PresentationFormat>사용자 지정</PresentationFormat>
  <Paragraphs>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112</cp:lastModifiedBy>
  <cp:revision>4</cp:revision>
  <dcterms:created xsi:type="dcterms:W3CDTF">2022-11-22T14:07:02Z</dcterms:created>
  <dcterms:modified xsi:type="dcterms:W3CDTF">2022-11-22T05:32:17Z</dcterms:modified>
</cp:coreProperties>
</file>