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6" Type="http://schemas.openxmlformats.org/officeDocument/2006/relationships/image" Target="../media/image37.png"/><Relationship Id="rId17" Type="http://schemas.openxmlformats.org/officeDocument/2006/relationships/image" Target="../media/image38.png"/><Relationship Id="rId18" Type="http://schemas.openxmlformats.org/officeDocument/2006/relationships/image" Target="../media/image39.png"/><Relationship Id="rId19" Type="http://schemas.openxmlformats.org/officeDocument/2006/relationships/image" Target="../media/image40.png"/><Relationship Id="rId20" Type="http://schemas.openxmlformats.org/officeDocument/2006/relationships/image" Target="../media/image4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Relationship Id="rId14" Type="http://schemas.openxmlformats.org/officeDocument/2006/relationships/image" Target="../media/image67.png"/><Relationship Id="rId15" Type="http://schemas.openxmlformats.org/officeDocument/2006/relationships/image" Target="../media/image68.png"/><Relationship Id="rId16" Type="http://schemas.openxmlformats.org/officeDocument/2006/relationships/image" Target="../media/image69.png"/><Relationship Id="rId17" Type="http://schemas.openxmlformats.org/officeDocument/2006/relationships/image" Target="../media/image70.png"/><Relationship Id="rId18" Type="http://schemas.openxmlformats.org/officeDocument/2006/relationships/image" Target="../media/image7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858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8457067"/>
            <a:ext cx="18285714" cy="1828648"/>
            <a:chOff x="0" y="8457067"/>
            <a:chExt cx="18285714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457067"/>
              <a:ext cx="18285714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8571" y="8457067"/>
            <a:ext cx="18314286" cy="1828648"/>
            <a:chOff x="-28571" y="8457067"/>
            <a:chExt cx="18314286" cy="1828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8571" y="8457067"/>
              <a:ext cx="18314286" cy="18286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0049" y="3164230"/>
            <a:ext cx="4366004" cy="17377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3135" y="8494869"/>
            <a:ext cx="4782269" cy="10200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6858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8457067"/>
            <a:ext cx="18285714" cy="1828648"/>
            <a:chOff x="0" y="8457067"/>
            <a:chExt cx="18285714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457067"/>
              <a:ext cx="18285714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8571" y="8457067"/>
            <a:ext cx="18314286" cy="1828648"/>
            <a:chOff x="-28571" y="8457067"/>
            <a:chExt cx="18314286" cy="1828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8571" y="8457067"/>
              <a:ext cx="18314286" cy="18286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2186" y="3492381"/>
            <a:ext cx="5170943" cy="16917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07901" y="5095238"/>
            <a:ext cx="1224229" cy="47619"/>
            <a:chOff x="1207901" y="5095238"/>
            <a:chExt cx="1224229" cy="4761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207901" y="5095238"/>
              <a:ext cx="1224229" cy="47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3606815" cy="10285714"/>
            <a:chOff x="0" y="0"/>
            <a:chExt cx="3606815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606815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27459" y="1636555"/>
            <a:ext cx="1425972" cy="106810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01668" y="5326306"/>
            <a:ext cx="1336081" cy="65617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17860" y="3995944"/>
            <a:ext cx="1223882" cy="14859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47876" y="4728742"/>
            <a:ext cx="283847" cy="47619"/>
            <a:chOff x="4347876" y="4728742"/>
            <a:chExt cx="283847" cy="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5000000">
              <a:off x="4347876" y="4728742"/>
              <a:ext cx="283847" cy="4761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33268" y="5326306"/>
            <a:ext cx="2804471" cy="65617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60588" y="3995947"/>
            <a:ext cx="1447101" cy="146286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690617" y="4728742"/>
            <a:ext cx="283847" cy="47619"/>
            <a:chOff x="7690617" y="4728742"/>
            <a:chExt cx="283847" cy="4761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5000000">
              <a:off x="7690617" y="4728742"/>
              <a:ext cx="283847" cy="4761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033716" y="5326306"/>
            <a:ext cx="3465233" cy="66411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303324" y="3995947"/>
            <a:ext cx="1448015" cy="146286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033358" y="4728742"/>
            <a:ext cx="283847" cy="47619"/>
            <a:chOff x="11033358" y="4728742"/>
            <a:chExt cx="283847" cy="4761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5000000">
              <a:off x="11033358" y="4728742"/>
              <a:ext cx="283847" cy="47619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729906" y="5335830"/>
            <a:ext cx="3135395" cy="65617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646099" y="3995947"/>
            <a:ext cx="1447101" cy="146286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376099" y="4728742"/>
            <a:ext cx="283847" cy="47619"/>
            <a:chOff x="14376099" y="4728742"/>
            <a:chExt cx="283847" cy="4761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5000000">
              <a:off x="14376099" y="4728742"/>
              <a:ext cx="283847" cy="47619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41233" y="9267906"/>
            <a:ext cx="1584472" cy="4265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07143" y="2313220"/>
            <a:ext cx="5071429" cy="221057"/>
            <a:chOff x="6607143" y="2313220"/>
            <a:chExt cx="5071429" cy="2210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07143" y="2313220"/>
              <a:ext cx="5071429" cy="22105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1871" y="1142471"/>
            <a:ext cx="5689365" cy="103007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492731" y="3783090"/>
            <a:ext cx="9300253" cy="3290962"/>
            <a:chOff x="4492731" y="3783090"/>
            <a:chExt cx="9300253" cy="32909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2731" y="3783090"/>
              <a:ext cx="9300253" cy="32909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4059049"/>
            <a:ext cx="18285714" cy="1563488"/>
            <a:chOff x="0" y="4059049"/>
            <a:chExt cx="18285714" cy="15634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059049"/>
              <a:ext cx="18285714" cy="15634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98092" y="3304762"/>
            <a:ext cx="2947035" cy="2947035"/>
            <a:chOff x="2198092" y="3304762"/>
            <a:chExt cx="2947035" cy="29470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8092" y="3304762"/>
              <a:ext cx="2947035" cy="29470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361134" y="3467804"/>
            <a:ext cx="2620951" cy="2620951"/>
            <a:chOff x="2361134" y="3467804"/>
            <a:chExt cx="2620951" cy="262095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61134" y="3467804"/>
              <a:ext cx="2620951" cy="262095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56373" y="3696163"/>
            <a:ext cx="1626862" cy="54919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843808" y="3304762"/>
            <a:ext cx="2947035" cy="2947035"/>
            <a:chOff x="5843808" y="3304762"/>
            <a:chExt cx="2947035" cy="294703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43808" y="3304762"/>
              <a:ext cx="2947035" cy="29470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006851" y="3471533"/>
            <a:ext cx="2620951" cy="2620951"/>
            <a:chOff x="6006851" y="3471533"/>
            <a:chExt cx="2620951" cy="262095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06851" y="3471533"/>
              <a:ext cx="2620951" cy="2620951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02087" y="3696163"/>
            <a:ext cx="1638014" cy="60253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489525" y="3304762"/>
            <a:ext cx="2947035" cy="2947035"/>
            <a:chOff x="9489525" y="3304762"/>
            <a:chExt cx="2947035" cy="294703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89525" y="3304762"/>
              <a:ext cx="2947035" cy="294703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652567" y="3471533"/>
            <a:ext cx="2620951" cy="2620951"/>
            <a:chOff x="9652567" y="3471533"/>
            <a:chExt cx="2620951" cy="262095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52567" y="3471533"/>
              <a:ext cx="2620951" cy="2620951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847811" y="3696163"/>
            <a:ext cx="1626862" cy="54919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135241" y="3304762"/>
            <a:ext cx="2947035" cy="2947035"/>
            <a:chOff x="13135241" y="3304762"/>
            <a:chExt cx="2947035" cy="294703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135241" y="3304762"/>
              <a:ext cx="2947035" cy="294703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298283" y="3471533"/>
            <a:ext cx="2620951" cy="2620951"/>
            <a:chOff x="13298283" y="3471533"/>
            <a:chExt cx="2620951" cy="262095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298283" y="3471533"/>
              <a:ext cx="2620951" cy="2620951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493525" y="3696163"/>
            <a:ext cx="1927062" cy="60253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6607143" y="2313220"/>
            <a:ext cx="5071429" cy="221057"/>
            <a:chOff x="6607143" y="2313220"/>
            <a:chExt cx="5071429" cy="22105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07143" y="2313220"/>
              <a:ext cx="5071429" cy="221057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711871" y="1142471"/>
            <a:ext cx="6037764" cy="95696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3199095" y="4623608"/>
            <a:ext cx="893233" cy="834370"/>
            <a:chOff x="3199095" y="4623608"/>
            <a:chExt cx="893233" cy="83437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199095" y="4623608"/>
              <a:ext cx="893233" cy="83437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70325" y="4587783"/>
            <a:ext cx="889823" cy="906020"/>
            <a:chOff x="6970325" y="4587783"/>
            <a:chExt cx="889823" cy="90602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70325" y="4587783"/>
              <a:ext cx="889823" cy="90602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410483" y="4485561"/>
            <a:ext cx="1110465" cy="1110465"/>
            <a:chOff x="10410483" y="4485561"/>
            <a:chExt cx="1110465" cy="111046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410483" y="4485561"/>
              <a:ext cx="1110465" cy="111046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182858" y="4583649"/>
            <a:ext cx="914290" cy="914290"/>
            <a:chOff x="14182858" y="4583649"/>
            <a:chExt cx="914290" cy="914290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182858" y="4583649"/>
              <a:ext cx="914290" cy="9142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10676" y="4246390"/>
            <a:ext cx="10321429" cy="1828648"/>
            <a:chOff x="12210676" y="4246390"/>
            <a:chExt cx="10321429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2210676" y="4246390"/>
              <a:ext cx="10321429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117166" y="2036730"/>
            <a:ext cx="12051382" cy="6231302"/>
            <a:chOff x="3117166" y="2036730"/>
            <a:chExt cx="12051382" cy="623130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17166" y="2036730"/>
              <a:ext cx="12051382" cy="62313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10676" y="4246390"/>
            <a:ext cx="10321429" cy="1828648"/>
            <a:chOff x="12210676" y="4246390"/>
            <a:chExt cx="10321429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2210676" y="4246390"/>
              <a:ext cx="10321429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61911" y="3301529"/>
            <a:ext cx="13961892" cy="3682656"/>
            <a:chOff x="2161911" y="3301529"/>
            <a:chExt cx="13961892" cy="368265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61911" y="3301529"/>
              <a:ext cx="13961892" cy="36826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10676" y="4246390"/>
            <a:ext cx="10321429" cy="1828648"/>
            <a:chOff x="12210676" y="4246390"/>
            <a:chExt cx="10321429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2210676" y="4246390"/>
              <a:ext cx="10321429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09524" y="2344186"/>
            <a:ext cx="6171429" cy="5597342"/>
            <a:chOff x="1809524" y="2344186"/>
            <a:chExt cx="6171429" cy="55973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9524" y="2344186"/>
              <a:ext cx="6171429" cy="559734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2857" y="4154531"/>
            <a:ext cx="6171429" cy="2014748"/>
            <a:chOff x="9142857" y="4154531"/>
            <a:chExt cx="6171429" cy="2014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4154531"/>
              <a:ext cx="6171429" cy="20147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10676" y="4246390"/>
            <a:ext cx="10321429" cy="1828648"/>
            <a:chOff x="12210676" y="4246390"/>
            <a:chExt cx="10321429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2210676" y="4246390"/>
              <a:ext cx="10321429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008236" y="2578031"/>
            <a:ext cx="10269242" cy="5165367"/>
            <a:chOff x="4008236" y="2578031"/>
            <a:chExt cx="10269242" cy="51653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8236" y="2578031"/>
              <a:ext cx="10269242" cy="51653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80644" y="3545574"/>
            <a:ext cx="8550628" cy="1109052"/>
            <a:chOff x="4680644" y="3545574"/>
            <a:chExt cx="8550628" cy="11090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0644" y="3545574"/>
              <a:ext cx="8550628" cy="11090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80644" y="4990485"/>
            <a:ext cx="8550628" cy="1109052"/>
            <a:chOff x="4680644" y="4990485"/>
            <a:chExt cx="8550628" cy="11090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80644" y="4990485"/>
              <a:ext cx="8550628" cy="11090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80644" y="6435396"/>
            <a:ext cx="8550628" cy="1109052"/>
            <a:chOff x="4680644" y="6435396"/>
            <a:chExt cx="8550628" cy="110905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80644" y="6435396"/>
              <a:ext cx="8550628" cy="11090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680644" y="7880307"/>
            <a:ext cx="8550628" cy="1109052"/>
            <a:chOff x="4680644" y="7880307"/>
            <a:chExt cx="8550628" cy="110905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80644" y="7880307"/>
              <a:ext cx="8550628" cy="110905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421808" y="8175996"/>
            <a:ext cx="517672" cy="517672"/>
            <a:chOff x="4421808" y="8175996"/>
            <a:chExt cx="517672" cy="51767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21808" y="8175996"/>
              <a:ext cx="517672" cy="51767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421808" y="6731085"/>
            <a:ext cx="517672" cy="517672"/>
            <a:chOff x="4421808" y="6731085"/>
            <a:chExt cx="517672" cy="51767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21808" y="6731085"/>
              <a:ext cx="517672" cy="51767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421808" y="5286175"/>
            <a:ext cx="517672" cy="517672"/>
            <a:chOff x="4421808" y="5286175"/>
            <a:chExt cx="517672" cy="51767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21808" y="5286175"/>
              <a:ext cx="517672" cy="51767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421808" y="3841264"/>
            <a:ext cx="517672" cy="517672"/>
            <a:chOff x="4421808" y="3841264"/>
            <a:chExt cx="517672" cy="51767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21808" y="3841264"/>
              <a:ext cx="517672" cy="517672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47655" y="3881848"/>
            <a:ext cx="394834" cy="48253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459563" y="5326763"/>
            <a:ext cx="412882" cy="48253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459563" y="6771668"/>
            <a:ext cx="416453" cy="48253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459563" y="8216582"/>
            <a:ext cx="418634" cy="48253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87898" y="1386907"/>
            <a:ext cx="4293829" cy="110366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17886" y="3891534"/>
            <a:ext cx="5548092" cy="43427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917886" y="5336448"/>
            <a:ext cx="4961140" cy="434273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917886" y="6795639"/>
            <a:ext cx="5197568" cy="434273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917886" y="8240553"/>
            <a:ext cx="5663092" cy="4342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2022-11-23T09:50:58Z</dcterms:created>
  <dcterms:modified xsi:type="dcterms:W3CDTF">2022-11-23T09:50:58Z</dcterms:modified>
</cp:coreProperties>
</file>