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30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3" autoAdjust="0"/>
  </p:normalViewPr>
  <p:slideViewPr>
    <p:cSldViewPr>
      <p:cViewPr>
        <p:scale>
          <a:sx n="75" d="100"/>
          <a:sy n="75" d="100"/>
        </p:scale>
        <p:origin x="5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6453" y="7235692"/>
            <a:ext cx="2053683" cy="2053683"/>
            <a:chOff x="926453" y="7235692"/>
            <a:chExt cx="2053683" cy="2053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453" y="7235692"/>
              <a:ext cx="2053683" cy="205368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4575022" y="3758648"/>
            <a:ext cx="27450135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Github TeamProject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5464286" y="3360029"/>
            <a:ext cx="735714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7" name="Object 7"/>
          <p:cNvSpPr txBox="1"/>
          <p:nvPr/>
        </p:nvSpPr>
        <p:spPr>
          <a:xfrm>
            <a:off x="12857668" y="8262533"/>
            <a:ext cx="422642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Donyang Mirae University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45295" y="-1738388"/>
            <a:ext cx="3476776" cy="3476776"/>
            <a:chOff x="1645295" y="-1738388"/>
            <a:chExt cx="3476776" cy="3476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295" y="-1738388"/>
              <a:ext cx="3476776" cy="3476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2079" y="648274"/>
            <a:ext cx="4064850" cy="4064850"/>
            <a:chOff x="15392079" y="648274"/>
            <a:chExt cx="4064850" cy="40648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2079" y="648274"/>
              <a:ext cx="4064850" cy="40648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0319" y="7972564"/>
            <a:ext cx="15400988" cy="13617"/>
            <a:chOff x="1700319" y="7972564"/>
            <a:chExt cx="15400988" cy="136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0319" y="7972564"/>
              <a:ext cx="15400988" cy="136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59667" y="1146292"/>
            <a:ext cx="1117825" cy="1117825"/>
            <a:chOff x="12159667" y="1146292"/>
            <a:chExt cx="1117825" cy="11178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59667" y="1146292"/>
              <a:ext cx="1117825" cy="11178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56228" y="8977289"/>
            <a:ext cx="3156871" cy="3156871"/>
            <a:chOff x="16456228" y="8977289"/>
            <a:chExt cx="3156871" cy="31568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6228" y="8977289"/>
              <a:ext cx="3156871" cy="3156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10370" y="5569162"/>
            <a:ext cx="4264977" cy="353943"/>
            <a:chOff x="7010370" y="5569162"/>
            <a:chExt cx="4264977" cy="353943"/>
          </a:xfrm>
        </p:grpSpPr>
        <p:sp>
          <p:nvSpPr>
            <p:cNvPr id="24" name="Object 24"/>
            <p:cNvSpPr txBox="1"/>
            <p:nvPr/>
          </p:nvSpPr>
          <p:spPr>
            <a:xfrm>
              <a:off x="7010370" y="5569162"/>
              <a:ext cx="4264977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오픈소스소프트웨어 QA반 6조</a:t>
              </a:r>
              <a:endParaRPr lang="en-US" b="1" dirty="0"/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7366497" y="5671563"/>
              <a:ext cx="283958" cy="112335"/>
              <a:chOff x="7366497" y="5671563"/>
              <a:chExt cx="283958" cy="11233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7366497" y="5671563"/>
                <a:ext cx="283958" cy="1123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635259" y="5671563"/>
              <a:ext cx="283958" cy="112335"/>
              <a:chOff x="10635259" y="5671563"/>
              <a:chExt cx="283958" cy="1123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10635259" y="5671563"/>
                <a:ext cx="283958" cy="11233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5917222" y="1738388"/>
            <a:ext cx="3014563" cy="1872202"/>
            <a:chOff x="15917222" y="1738388"/>
            <a:chExt cx="3014563" cy="18722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17222" y="1738388"/>
              <a:ext cx="3014563" cy="18722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79683" y="2559551"/>
            <a:ext cx="2583306" cy="2583306"/>
            <a:chOff x="1479683" y="2559551"/>
            <a:chExt cx="2583306" cy="258330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683" y="2559551"/>
              <a:ext cx="2583306" cy="258330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393" y="729932"/>
            <a:ext cx="17094158" cy="9207547"/>
            <a:chOff x="704393" y="729932"/>
            <a:chExt cx="1709415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3" y="729932"/>
              <a:ext cx="1709415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0"/>
            <a:ext cx="6754053" cy="10285714"/>
            <a:chOff x="14376" y="0"/>
            <a:chExt cx="67540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0"/>
              <a:ext cx="6754053" cy="10285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93581" y="7824153"/>
            <a:ext cx="81255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commit, PRs의 횟수 표시</a:t>
            </a:r>
          </a:p>
          <a:p>
            <a:pPr algn="ctr"/>
            <a:r>
              <a:rPr lang="en-US" sz="2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활용 정도 확인 용이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535619" y="6547886"/>
            <a:ext cx="53323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팀원 별 Github 활용 정도 확인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85293" y="6668002"/>
            <a:ext cx="283958" cy="112335"/>
            <a:chOff x="1185293" y="6668002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5293" y="6668002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구축 소개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326409" y="2890533"/>
            <a:ext cx="10059851" cy="4013906"/>
            <a:chOff x="7326409" y="2890533"/>
            <a:chExt cx="10059851" cy="40139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6409" y="2890533"/>
              <a:ext cx="10059851" cy="401390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393" y="729932"/>
            <a:ext cx="17094158" cy="9207547"/>
            <a:chOff x="704393" y="729932"/>
            <a:chExt cx="1709415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3" y="729932"/>
              <a:ext cx="1709415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0"/>
            <a:ext cx="6754053" cy="10285714"/>
            <a:chOff x="14376" y="0"/>
            <a:chExt cx="67540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0"/>
              <a:ext cx="6754053" cy="10285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93558" y="7824152"/>
            <a:ext cx="81255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PR's를 통해 구축 후기 작성</a:t>
            </a:r>
          </a:p>
          <a:p>
            <a:pPr algn="ctr"/>
            <a:r>
              <a:rPr lang="en-US" sz="2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PR's 복습 및 활용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535619" y="6547886"/>
            <a:ext cx="59010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구축 후기를 MarkDown 파일로 작성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85293" y="6668002"/>
            <a:ext cx="283958" cy="112335"/>
            <a:chOff x="1185293" y="6668002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5293" y="6668002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구축 소개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457059" y="2078733"/>
            <a:ext cx="9798551" cy="5279247"/>
            <a:chOff x="7457059" y="2078733"/>
            <a:chExt cx="9798551" cy="52792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7059" y="2078733"/>
              <a:ext cx="9798551" cy="527924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20180319 김진성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902622" y="1441959"/>
            <a:ext cx="9101601" cy="7401796"/>
            <a:chOff x="7902622" y="1441959"/>
            <a:chExt cx="9101601" cy="74017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2622" y="1441959"/>
              <a:ext cx="9101601" cy="74017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20181470 변규호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879788" y="1516751"/>
            <a:ext cx="9353914" cy="6799511"/>
            <a:chOff x="7879788" y="1516751"/>
            <a:chExt cx="9353914" cy="67995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9788" y="1516751"/>
              <a:ext cx="9353914" cy="679951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20187375 송이삭치운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42571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043684" y="1361665"/>
            <a:ext cx="8873741" cy="6954598"/>
            <a:chOff x="8043684" y="1361665"/>
            <a:chExt cx="8873741" cy="69545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3684" y="1361665"/>
              <a:ext cx="8873741" cy="69545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20201537 강태린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991510" y="1757994"/>
            <a:ext cx="9101601" cy="6558269"/>
            <a:chOff x="7991510" y="1757994"/>
            <a:chExt cx="9101601" cy="65582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1510" y="1757994"/>
              <a:ext cx="9101601" cy="65582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20170348 박광현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864526" y="2092199"/>
            <a:ext cx="9433770" cy="6224064"/>
            <a:chOff x="7864526" y="2092199"/>
            <a:chExt cx="9433770" cy="62240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4526" y="2092199"/>
              <a:ext cx="9433770" cy="622406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20160420 김유영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864526" y="1870640"/>
            <a:ext cx="9478576" cy="6445622"/>
            <a:chOff x="7864526" y="1870640"/>
            <a:chExt cx="9478576" cy="64456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4526" y="1870640"/>
              <a:ext cx="9478576" cy="644562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99" y="-205999"/>
            <a:ext cx="13665943" cy="10607446"/>
            <a:chOff x="15399" y="-205999"/>
            <a:chExt cx="13665943" cy="10607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9" y="-205999"/>
              <a:ext cx="13665943" cy="106074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29905" y="5251343"/>
            <a:ext cx="422642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오픈소스소프트웨어 QA반 6조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829905" y="3515876"/>
            <a:ext cx="422642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765101" y="-2594755"/>
            <a:ext cx="5189509" cy="5189509"/>
            <a:chOff x="14765101" y="-2594755"/>
            <a:chExt cx="5189509" cy="51895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5101" y="-2594755"/>
              <a:ext cx="5189509" cy="518950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76247" y="3392823"/>
            <a:ext cx="13211051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0" b="1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이상으로</a:t>
            </a:r>
            <a:r>
              <a:rPr lang="en-US" sz="70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70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6조 </a:t>
            </a:r>
            <a:r>
              <a:rPr lang="en-US" sz="7000" b="1" dirty="0" err="1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발표</a:t>
            </a:r>
            <a:r>
              <a:rPr lang="en-US" sz="7000" b="1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7000" b="1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</a:p>
          <a:p>
            <a:r>
              <a:rPr lang="en-US" sz="7000" b="1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마치겠습니다</a:t>
            </a:r>
            <a:r>
              <a:rPr lang="en-US" sz="7000" b="1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.</a:t>
            </a:r>
          </a:p>
          <a:p>
            <a:r>
              <a:rPr lang="en-US" sz="70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감사합니다.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2544" y="495887"/>
            <a:ext cx="2377999" cy="2377999"/>
            <a:chOff x="812544" y="495887"/>
            <a:chExt cx="2377999" cy="23779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44" y="495887"/>
              <a:ext cx="2377999" cy="23779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96682" y="8886484"/>
            <a:ext cx="1969321" cy="1969321"/>
            <a:chOff x="12696682" y="8886484"/>
            <a:chExt cx="1969321" cy="19693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6682" y="8886484"/>
              <a:ext cx="1969321" cy="19693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11619" y="3569549"/>
            <a:ext cx="200623" cy="112335"/>
            <a:chOff x="14511619" y="3569549"/>
            <a:chExt cx="200623" cy="1123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4511619" y="3569549"/>
              <a:ext cx="200623" cy="1123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11619" y="5305009"/>
            <a:ext cx="200623" cy="112335"/>
            <a:chOff x="14511619" y="5305009"/>
            <a:chExt cx="200623" cy="1123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4511619" y="5305009"/>
              <a:ext cx="200623" cy="1123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11619" y="7040469"/>
            <a:ext cx="200623" cy="112335"/>
            <a:chOff x="14511619" y="7040469"/>
            <a:chExt cx="200623" cy="1123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4511619" y="7040469"/>
              <a:ext cx="200623" cy="1123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29905" y="6953374"/>
            <a:ext cx="2258350" cy="286524"/>
            <a:chOff x="14829905" y="6953374"/>
            <a:chExt cx="2258350" cy="28652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29905" y="6953374"/>
              <a:ext cx="2258350" cy="286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1815" y="325158"/>
            <a:ext cx="2719457" cy="2719457"/>
            <a:chOff x="641815" y="325158"/>
            <a:chExt cx="2719457" cy="271945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815" y="325158"/>
              <a:ext cx="2719457" cy="27194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285714"/>
            <a:ext cx="13679798" cy="9714286"/>
            <a:chOff x="4320021" y="285714"/>
            <a:chExt cx="13679798" cy="97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285714"/>
              <a:ext cx="13679798" cy="97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51" y="0"/>
            <a:ext cx="5699465" cy="10314465"/>
            <a:chOff x="28751" y="0"/>
            <a:chExt cx="5699465" cy="103144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51" y="0"/>
              <a:ext cx="5699465" cy="1031446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27981" y="3068114"/>
            <a:ext cx="7581208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팀원 소개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227976" y="2078732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01.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8532711"/>
            <a:ext cx="283958" cy="112335"/>
            <a:chOff x="1142169" y="8532711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8532711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76464" y="8446900"/>
            <a:ext cx="789608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로봇자동화공학부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763163" y="5430974"/>
            <a:ext cx="9830381" cy="9524"/>
            <a:chOff x="7763163" y="5430974"/>
            <a:chExt cx="9830381" cy="9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3163" y="5430974"/>
              <a:ext cx="983038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22661" y="6459788"/>
            <a:ext cx="2129091" cy="2129091"/>
            <a:chOff x="14422661" y="6459788"/>
            <a:chExt cx="2129091" cy="21290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22661" y="6459788"/>
              <a:ext cx="2129091" cy="212909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3962939" y="7189690"/>
            <a:ext cx="316612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86조원</a:t>
            </a:r>
            <a:endParaRPr lang="en-US" b="1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470143" y="1767724"/>
            <a:ext cx="2129091" cy="2129091"/>
            <a:chOff x="7470143" y="1767724"/>
            <a:chExt cx="2129091" cy="21290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0143" y="1767724"/>
              <a:ext cx="2129091" cy="212909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942456" y="2586034"/>
            <a:ext cx="316612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김진성</a:t>
            </a:r>
            <a:endParaRPr lang="en-US" b="1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4422661" y="1767724"/>
            <a:ext cx="2129091" cy="2129091"/>
            <a:chOff x="14422661" y="1767724"/>
            <a:chExt cx="2129091" cy="21290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22661" y="1767724"/>
              <a:ext cx="2129091" cy="212909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3894974" y="2586034"/>
            <a:ext cx="316612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강태린</a:t>
            </a:r>
            <a:endParaRPr lang="en-US" b="1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0898091" y="907752"/>
            <a:ext cx="2167187" cy="2167187"/>
            <a:chOff x="10898091" y="907752"/>
            <a:chExt cx="2167187" cy="216718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898091" y="907752"/>
              <a:ext cx="2167187" cy="2167187"/>
              <a:chOff x="10898091" y="907752"/>
              <a:chExt cx="2167187" cy="216718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898091" y="907752"/>
                <a:ext cx="2167187" cy="216718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973599" y="985507"/>
              <a:ext cx="2016171" cy="2016171"/>
              <a:chOff x="10973599" y="985507"/>
              <a:chExt cx="2016171" cy="201617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973599" y="985507"/>
                <a:ext cx="2016171" cy="2016171"/>
              </a:xfrm>
              <a:prstGeom prst="rect">
                <a:avLst/>
              </a:prstGeom>
            </p:spPr>
          </p:pic>
        </p:grpSp>
      </p:grpSp>
      <p:sp>
        <p:nvSpPr>
          <p:cNvPr id="39" name="Object 39"/>
          <p:cNvSpPr txBox="1"/>
          <p:nvPr/>
        </p:nvSpPr>
        <p:spPr>
          <a:xfrm>
            <a:off x="10943390" y="1685700"/>
            <a:ext cx="206767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변규호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6926495" y="4511282"/>
            <a:ext cx="3290819" cy="491893"/>
            <a:chOff x="6926495" y="4511282"/>
            <a:chExt cx="3290819" cy="49189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6495" y="4511282"/>
              <a:ext cx="3290819" cy="491893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6724974" y="4598657"/>
            <a:ext cx="369387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Wiki 및 자료조사</a:t>
            </a:r>
            <a:endParaRPr lang="en-US" b="1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3854203" y="4511282"/>
            <a:ext cx="3290819" cy="491893"/>
            <a:chOff x="13854203" y="4511282"/>
            <a:chExt cx="3290819" cy="49189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203" y="4511282"/>
              <a:ext cx="3290819" cy="4918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3451019" y="4598657"/>
            <a:ext cx="41899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Github 디자인 및 자료조사</a:t>
            </a:r>
            <a:endParaRPr lang="en-US" b="1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0450703" y="3618185"/>
            <a:ext cx="3290819" cy="491893"/>
            <a:chOff x="10450703" y="3618185"/>
            <a:chExt cx="3290819" cy="49189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50703" y="3618185"/>
              <a:ext cx="3290819" cy="491893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0249212" y="3705562"/>
            <a:ext cx="369387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팀장 및 자료조사</a:t>
            </a:r>
            <a:endParaRPr lang="en-US" b="1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0898091" y="5599815"/>
            <a:ext cx="2167187" cy="2167187"/>
            <a:chOff x="10898091" y="5599815"/>
            <a:chExt cx="2167187" cy="216718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8091" y="5599815"/>
              <a:ext cx="2167187" cy="2167187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0977078" y="6411592"/>
            <a:ext cx="204153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김유영</a:t>
            </a:r>
            <a:endParaRPr lang="en-US" b="1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4422661" y="6459788"/>
            <a:ext cx="2129091" cy="2129091"/>
            <a:chOff x="14422661" y="6459788"/>
            <a:chExt cx="2129091" cy="212909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22661" y="6459788"/>
              <a:ext cx="2129091" cy="212909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479121" y="6516247"/>
            <a:ext cx="2016171" cy="2016171"/>
            <a:chOff x="14479121" y="6516247"/>
            <a:chExt cx="2016171" cy="201617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79121" y="6516247"/>
              <a:ext cx="2016171" cy="2016171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3894974" y="7356089"/>
            <a:ext cx="31661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송이삭치운</a:t>
            </a:r>
            <a:endParaRPr lang="en-US" b="1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6724974" y="8310248"/>
            <a:ext cx="10621633" cy="1384991"/>
            <a:chOff x="6724974" y="8310248"/>
            <a:chExt cx="10621633" cy="138499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6724974" y="9203346"/>
              <a:ext cx="10621633" cy="491893"/>
              <a:chOff x="6724974" y="9203346"/>
              <a:chExt cx="10621633" cy="49189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6926495" y="9203346"/>
                <a:ext cx="3290819" cy="491893"/>
                <a:chOff x="6926495" y="9203346"/>
                <a:chExt cx="3290819" cy="491893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926495" y="9203346"/>
                  <a:ext cx="3290819" cy="491893"/>
                </a:xfrm>
                <a:prstGeom prst="rect">
                  <a:avLst/>
                </a:prstGeom>
              </p:spPr>
            </p:pic>
          </p:grpSp>
          <p:sp>
            <p:nvSpPr>
              <p:cNvPr id="68" name="Object 68"/>
              <p:cNvSpPr txBox="1"/>
              <p:nvPr/>
            </p:nvSpPr>
            <p:spPr>
              <a:xfrm>
                <a:off x="6724974" y="9290724"/>
                <a:ext cx="369387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Noto Sans CJK KR Regular" pitchFamily="34" charset="0"/>
                    <a:cs typeface="Noto Sans CJK KR Regular" pitchFamily="34" charset="0"/>
                  </a:rPr>
                  <a:t>자료조사</a:t>
                </a:r>
                <a:endParaRPr lang="en-US" b="1" dirty="0"/>
              </a:p>
            </p:txBody>
          </p:sp>
          <p:grpSp>
            <p:nvGrpSpPr>
              <p:cNvPr id="1020" name="그룹 1020"/>
              <p:cNvGrpSpPr/>
              <p:nvPr/>
            </p:nvGrpSpPr>
            <p:grpSpPr>
              <a:xfrm>
                <a:off x="13854203" y="9203346"/>
                <a:ext cx="3290819" cy="491893"/>
                <a:chOff x="13854203" y="9203346"/>
                <a:chExt cx="3290819" cy="491893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854203" y="9203346"/>
                  <a:ext cx="3290819" cy="491893"/>
                </a:xfrm>
                <a:prstGeom prst="rect">
                  <a:avLst/>
                </a:prstGeom>
              </p:spPr>
            </p:pic>
          </p:grpSp>
          <p:sp>
            <p:nvSpPr>
              <p:cNvPr id="72" name="Object 72"/>
              <p:cNvSpPr txBox="1"/>
              <p:nvPr/>
            </p:nvSpPr>
            <p:spPr>
              <a:xfrm>
                <a:off x="13652736" y="9290724"/>
                <a:ext cx="369387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Noto Sans CJK KR Regular" pitchFamily="34" charset="0"/>
                    <a:cs typeface="Noto Sans CJK KR Regular" pitchFamily="34" charset="0"/>
                  </a:rPr>
                  <a:t>발표자료 및 내용정리</a:t>
                </a:r>
                <a:endParaRPr lang="en-US" b="1" dirty="0"/>
              </a:p>
            </p:txBody>
          </p:sp>
        </p:grpSp>
        <p:grpSp>
          <p:nvGrpSpPr>
            <p:cNvPr id="1021" name="그룹 1021"/>
            <p:cNvGrpSpPr/>
            <p:nvPr/>
          </p:nvGrpSpPr>
          <p:grpSpPr>
            <a:xfrm>
              <a:off x="10450703" y="8310248"/>
              <a:ext cx="3290819" cy="491893"/>
              <a:chOff x="10450703" y="8310248"/>
              <a:chExt cx="3290819" cy="491893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450703" y="8310248"/>
                <a:ext cx="3290819" cy="491893"/>
              </a:xfrm>
              <a:prstGeom prst="rect">
                <a:avLst/>
              </a:prstGeom>
            </p:spPr>
          </p:pic>
        </p:grpSp>
        <p:sp>
          <p:nvSpPr>
            <p:cNvPr id="77" name="Object 77"/>
            <p:cNvSpPr txBox="1"/>
            <p:nvPr/>
          </p:nvSpPr>
          <p:spPr>
            <a:xfrm>
              <a:off x="10249212" y="8397629"/>
              <a:ext cx="3693871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내용정리 및 자료조사 </a:t>
              </a:r>
              <a:endParaRPr lang="en-US" b="1" dirty="0"/>
            </a:p>
          </p:txBody>
        </p:sp>
      </p:grpSp>
      <p:grpSp>
        <p:nvGrpSpPr>
          <p:cNvPr id="1022" name="그룹 1022"/>
          <p:cNvGrpSpPr/>
          <p:nvPr/>
        </p:nvGrpSpPr>
        <p:grpSpPr>
          <a:xfrm>
            <a:off x="7470143" y="6459788"/>
            <a:ext cx="2129091" cy="2129091"/>
            <a:chOff x="7470143" y="6459788"/>
            <a:chExt cx="2129091" cy="212909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0143" y="6459788"/>
              <a:ext cx="2129091" cy="212909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526603" y="6516247"/>
            <a:ext cx="2016171" cy="2016171"/>
            <a:chOff x="7526603" y="6516247"/>
            <a:chExt cx="2016171" cy="201617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6603" y="6516247"/>
              <a:ext cx="2016171" cy="2016171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6942456" y="7273019"/>
            <a:ext cx="316612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박광현</a:t>
            </a:r>
            <a:endParaRPr lang="en-US" b="1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114861" y="4757228"/>
            <a:ext cx="3031728" cy="3031728"/>
            <a:chOff x="1114861" y="4757228"/>
            <a:chExt cx="3031728" cy="303172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4861" y="4757228"/>
              <a:ext cx="3031728" cy="303172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4297043" cy="10091869"/>
            <a:chOff x="4320021" y="539084"/>
            <a:chExt cx="14297043" cy="10091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4297043" cy="10091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227981" y="3191924"/>
            <a:ext cx="7581208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b="1" dirty="0">
                <a:solidFill>
                  <a:srgbClr val="FC5230"/>
                </a:solidFill>
                <a:latin typeface="Gmarket Sans Bold" pitchFamily="34" charset="0"/>
              </a:rPr>
              <a:t>Team </a:t>
            </a:r>
            <a:r>
              <a:rPr lang="en-US" altLang="ko-KR" sz="5700" b="1" dirty="0" err="1">
                <a:solidFill>
                  <a:srgbClr val="FC5230"/>
                </a:solidFill>
                <a:latin typeface="Gmarket Sans Bold" pitchFamily="34" charset="0"/>
              </a:rPr>
              <a:t>Github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69472-3966-0236-3065-5155880FD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814" y="1018225"/>
            <a:ext cx="8529468" cy="8729691"/>
          </a:xfrm>
          <a:prstGeom prst="rect">
            <a:avLst/>
          </a:prstGeom>
          <a:ln w="28575">
            <a:noFill/>
          </a:ln>
        </p:spPr>
      </p:pic>
      <p:grpSp>
        <p:nvGrpSpPr>
          <p:cNvPr id="4" name="그룹 1024">
            <a:extLst>
              <a:ext uri="{FF2B5EF4-FFF2-40B4-BE49-F238E27FC236}">
                <a16:creationId xmlns:a16="http://schemas.microsoft.com/office/drawing/2014/main" id="{6DED6741-B3E0-7F37-51D6-1655CF8F6A1C}"/>
              </a:ext>
            </a:extLst>
          </p:cNvPr>
          <p:cNvGrpSpPr/>
          <p:nvPr/>
        </p:nvGrpSpPr>
        <p:grpSpPr>
          <a:xfrm>
            <a:off x="1114861" y="4757228"/>
            <a:ext cx="3031728" cy="3031728"/>
            <a:chOff x="1114861" y="4757228"/>
            <a:chExt cx="3031728" cy="3031728"/>
          </a:xfrm>
        </p:grpSpPr>
        <p:pic>
          <p:nvPicPr>
            <p:cNvPr id="5" name="Object 86">
              <a:extLst>
                <a:ext uri="{FF2B5EF4-FFF2-40B4-BE49-F238E27FC236}">
                  <a16:creationId xmlns:a16="http://schemas.microsoft.com/office/drawing/2014/main" id="{71DDD447-6CFC-3CC5-0B1D-03439B358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4861" y="4757228"/>
              <a:ext cx="3031728" cy="3031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2972933"/>
            <a:chOff x="14376" y="5077"/>
            <a:chExt cx="18271339" cy="2972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297293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7533" y="1487724"/>
            <a:ext cx="12357577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프로파일의 특징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6754762" y="686805"/>
            <a:ext cx="54285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02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970689" y="-88932"/>
            <a:ext cx="3160951" cy="3160951"/>
            <a:chOff x="11970689" y="-88932"/>
            <a:chExt cx="3160951" cy="31609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0689" y="-88932"/>
              <a:ext cx="3160951" cy="316095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1487728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181600" y="7210688"/>
            <a:ext cx="7620000" cy="2123812"/>
            <a:chOff x="10905918" y="6263976"/>
            <a:chExt cx="5759418" cy="14167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05918" y="6263976"/>
              <a:ext cx="5759418" cy="141673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951904" y="7651546"/>
            <a:ext cx="10098096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3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개인 Github 계정 연결</a:t>
            </a:r>
            <a:endParaRPr lang="en-US" sz="4300" b="1" dirty="0"/>
          </a:p>
        </p:txBody>
      </p:sp>
      <p:sp>
        <p:nvSpPr>
          <p:cNvPr id="23" name="Object 23"/>
          <p:cNvSpPr txBox="1"/>
          <p:nvPr/>
        </p:nvSpPr>
        <p:spPr>
          <a:xfrm>
            <a:off x="4804041" y="8405599"/>
            <a:ext cx="865057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클릭 시 개인 계정으로 연동</a:t>
            </a:r>
            <a:endParaRPr lang="en-US" sz="3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6F17FC-027D-BDA3-EF71-05C50AEB2A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75" t="21351" r="767" b="65190"/>
          <a:stretch/>
        </p:blipFill>
        <p:spPr>
          <a:xfrm>
            <a:off x="2248734" y="3804411"/>
            <a:ext cx="13720504" cy="2579876"/>
          </a:xfrm>
          <a:prstGeom prst="rect">
            <a:avLst/>
          </a:prstGeom>
          <a:ln w="2857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44D774A3-8F10-9DDF-85A7-1354DA39395F}"/>
              </a:ext>
            </a:extLst>
          </p:cNvPr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01FD4326-700A-9E31-DFCF-849829A29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14376" y="5077"/>
            <a:ext cx="18271339" cy="2972933"/>
            <a:chOff x="14376" y="5077"/>
            <a:chExt cx="18271339" cy="2972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297293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54762" y="686805"/>
            <a:ext cx="2714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03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2667533" y="1487724"/>
            <a:ext cx="12357577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프로파일의 특징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970689" y="-88932"/>
            <a:ext cx="3160951" cy="3160951"/>
            <a:chOff x="11970689" y="-88932"/>
            <a:chExt cx="3160951" cy="31609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0689" y="-88932"/>
              <a:ext cx="3160951" cy="316095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27971" y="1487728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D42F1-443A-140C-07DC-85735A6F6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47" t="36741" r="495" b="40372"/>
          <a:stretch/>
        </p:blipFill>
        <p:spPr>
          <a:xfrm>
            <a:off x="2260270" y="3310135"/>
            <a:ext cx="13720504" cy="4387089"/>
          </a:xfrm>
          <a:prstGeom prst="rect">
            <a:avLst/>
          </a:prstGeom>
          <a:ln w="28575">
            <a:noFill/>
          </a:ln>
        </p:spPr>
      </p:pic>
      <p:grpSp>
        <p:nvGrpSpPr>
          <p:cNvPr id="19" name="그룹 1004">
            <a:extLst>
              <a:ext uri="{FF2B5EF4-FFF2-40B4-BE49-F238E27FC236}">
                <a16:creationId xmlns:a16="http://schemas.microsoft.com/office/drawing/2014/main" id="{20DE89ED-32D2-0B1B-17EA-7B9988C6B060}"/>
              </a:ext>
            </a:extLst>
          </p:cNvPr>
          <p:cNvGrpSpPr/>
          <p:nvPr/>
        </p:nvGrpSpPr>
        <p:grpSpPr>
          <a:xfrm>
            <a:off x="5181600" y="7896488"/>
            <a:ext cx="7620000" cy="1819012"/>
            <a:chOff x="10905918" y="6263976"/>
            <a:chExt cx="5759418" cy="1416731"/>
          </a:xfrm>
        </p:grpSpPr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E79D5FF5-BA6D-2417-6B11-420162CE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5918" y="6263976"/>
              <a:ext cx="5759418" cy="1416731"/>
            </a:xfrm>
            <a:prstGeom prst="rect">
              <a:avLst/>
            </a:prstGeom>
          </p:spPr>
        </p:pic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id="{AFD7A6D3-392F-FEA0-2B93-1A753095E815}"/>
              </a:ext>
            </a:extLst>
          </p:cNvPr>
          <p:cNvSpPr txBox="1"/>
          <p:nvPr/>
        </p:nvSpPr>
        <p:spPr>
          <a:xfrm>
            <a:off x="3951904" y="8148072"/>
            <a:ext cx="10098096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내용정리 바로가기</a:t>
            </a:r>
            <a:endParaRPr lang="en-US" sz="3800" b="1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9570D042-C934-E779-8558-2A672D79E008}"/>
              </a:ext>
            </a:extLst>
          </p:cNvPr>
          <p:cNvSpPr txBox="1"/>
          <p:nvPr/>
        </p:nvSpPr>
        <p:spPr>
          <a:xfrm>
            <a:off x="4804041" y="8902125"/>
            <a:ext cx="865057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 dirty="0"/>
              <a:t>링크를 통해 과제 </a:t>
            </a:r>
            <a:r>
              <a:rPr lang="en-US" altLang="ko-KR" sz="2800" b="1" dirty="0"/>
              <a:t>md</a:t>
            </a:r>
            <a:r>
              <a:rPr lang="ko-KR" altLang="en-US" sz="2800" b="1" dirty="0"/>
              <a:t>파일로 연결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44D774A3-8F10-9DDF-85A7-1354DA39395F}"/>
              </a:ext>
            </a:extLst>
          </p:cNvPr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01FD4326-700A-9E31-DFCF-849829A29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14376" y="5077"/>
            <a:ext cx="18271339" cy="2972933"/>
            <a:chOff x="14376" y="5077"/>
            <a:chExt cx="18271339" cy="2972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297293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54762" y="686805"/>
            <a:ext cx="271429" cy="31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03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27981" y="686805"/>
            <a:ext cx="6750353" cy="331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667533" y="1487724"/>
            <a:ext cx="12357577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프로파일의 특징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970689" y="-88932"/>
            <a:ext cx="3160951" cy="3160951"/>
            <a:chOff x="11970689" y="-88932"/>
            <a:chExt cx="3160951" cy="31609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0689" y="-88932"/>
              <a:ext cx="3160951" cy="316095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27971" y="1487728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D42F1-443A-140C-07DC-85735A6F6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94" t="80582" r="1248" b="1723"/>
          <a:stretch/>
        </p:blipFill>
        <p:spPr>
          <a:xfrm>
            <a:off x="2272684" y="3637743"/>
            <a:ext cx="13720504" cy="3391924"/>
          </a:xfrm>
          <a:prstGeom prst="rect">
            <a:avLst/>
          </a:prstGeom>
          <a:ln w="28575">
            <a:noFill/>
          </a:ln>
        </p:spPr>
      </p:pic>
      <p:grpSp>
        <p:nvGrpSpPr>
          <p:cNvPr id="26" name="그룹 1004">
            <a:extLst>
              <a:ext uri="{FF2B5EF4-FFF2-40B4-BE49-F238E27FC236}">
                <a16:creationId xmlns:a16="http://schemas.microsoft.com/office/drawing/2014/main" id="{EDA32015-C3AC-40B7-6A82-E7DA5EC997EE}"/>
              </a:ext>
            </a:extLst>
          </p:cNvPr>
          <p:cNvGrpSpPr/>
          <p:nvPr/>
        </p:nvGrpSpPr>
        <p:grpSpPr>
          <a:xfrm>
            <a:off x="5181600" y="7429500"/>
            <a:ext cx="7620000" cy="2123812"/>
            <a:chOff x="10905918" y="6263976"/>
            <a:chExt cx="5759418" cy="1416731"/>
          </a:xfrm>
        </p:grpSpPr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1DE5204F-1820-AF6E-249E-3E4A5B75C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5918" y="6263976"/>
              <a:ext cx="5759418" cy="1416731"/>
            </a:xfrm>
            <a:prstGeom prst="rect">
              <a:avLst/>
            </a:prstGeom>
          </p:spPr>
        </p:pic>
      </p:grpSp>
      <p:sp>
        <p:nvSpPr>
          <p:cNvPr id="28" name="Object 22">
            <a:extLst>
              <a:ext uri="{FF2B5EF4-FFF2-40B4-BE49-F238E27FC236}">
                <a16:creationId xmlns:a16="http://schemas.microsoft.com/office/drawing/2014/main" id="{31661A12-96A1-01C8-BC29-E3446B24CD4D}"/>
              </a:ext>
            </a:extLst>
          </p:cNvPr>
          <p:cNvSpPr txBox="1"/>
          <p:nvPr/>
        </p:nvSpPr>
        <p:spPr>
          <a:xfrm>
            <a:off x="3951904" y="7734300"/>
            <a:ext cx="10098096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800" b="1" dirty="0" err="1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Github</a:t>
            </a:r>
            <a:r>
              <a:rPr lang="en-US" altLang="ko-KR" sz="3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 gist </a:t>
            </a:r>
            <a:r>
              <a:rPr lang="ko-KR" altLang="en-US" sz="3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라이브러리 사용</a:t>
            </a:r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77842B31-66CC-004A-BBAD-7DFEAA86224E}"/>
              </a:ext>
            </a:extLst>
          </p:cNvPr>
          <p:cNvSpPr txBox="1"/>
          <p:nvPr/>
        </p:nvSpPr>
        <p:spPr>
          <a:xfrm>
            <a:off x="4804041" y="8456593"/>
            <a:ext cx="8650574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여러가지 통계 내용과 </a:t>
            </a:r>
            <a:r>
              <a:rPr lang="en-US" altLang="ko-KR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commit </a:t>
            </a:r>
            <a:r>
              <a:rPr lang="ko-KR" altLang="en-US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시간대를</a:t>
            </a:r>
            <a:br>
              <a:rPr lang="ko-KR" altLang="en-US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</a:br>
            <a:r>
              <a:rPr lang="ko-KR" altLang="en-US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 프로파일에 표현</a:t>
            </a:r>
            <a:r>
              <a:rPr lang="en-US" altLang="ko-KR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242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4297043" cy="10091869"/>
            <a:chOff x="4320021" y="539084"/>
            <a:chExt cx="14297043" cy="10091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4297043" cy="10091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7981" y="686805"/>
            <a:ext cx="6750353" cy="331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27981" y="3191924"/>
            <a:ext cx="7581208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차별성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03.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142170" y="6213445"/>
            <a:ext cx="283958" cy="112335"/>
            <a:chOff x="1142170" y="6213445"/>
            <a:chExt cx="283958" cy="112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70" y="6213445"/>
              <a:ext cx="283958" cy="11233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35314" y="6583067"/>
            <a:ext cx="7896085" cy="417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참고 사이트 링크 정리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511543" y="6074219"/>
            <a:ext cx="5332345" cy="534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Wiki 활용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923727" y="8960598"/>
            <a:ext cx="13917314" cy="473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교수님의 Github를 참조하고 팁을 배우기 위해 여러 참고 링크를 Wiki에 만들어 공부할 수 있도록 구축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923727" y="1340496"/>
            <a:ext cx="9278210" cy="6775251"/>
            <a:chOff x="7923727" y="1340496"/>
            <a:chExt cx="9278210" cy="67752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3727" y="1340496"/>
              <a:ext cx="9278210" cy="67752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393" y="729932"/>
            <a:ext cx="17094158" cy="9207547"/>
            <a:chOff x="704393" y="729932"/>
            <a:chExt cx="1709415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3" y="729932"/>
              <a:ext cx="1709415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0"/>
            <a:ext cx="6754053" cy="10285714"/>
            <a:chOff x="14376" y="0"/>
            <a:chExt cx="67540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0"/>
              <a:ext cx="6754053" cy="10285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97221" y="8235601"/>
            <a:ext cx="81255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소제목을 클릭 -&gt; 내용으로 연결 </a:t>
            </a:r>
          </a:p>
          <a:p>
            <a:pPr algn="ctr"/>
            <a:r>
              <a:rPr lang="en-US" sz="2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원하는 내용 찾기 용이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535619" y="6547886"/>
            <a:ext cx="53323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교과서 정리 내용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85293" y="6668002"/>
            <a:ext cx="283958" cy="112335"/>
            <a:chOff x="1185293" y="6668002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5293" y="6668002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구축 소개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110589" y="1098528"/>
            <a:ext cx="4572938" cy="4320126"/>
            <a:chOff x="7110589" y="1098528"/>
            <a:chExt cx="4572938" cy="43201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589" y="1098528"/>
              <a:ext cx="4572938" cy="43201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69921" y="4221351"/>
            <a:ext cx="6729158" cy="3597820"/>
            <a:chOff x="10669921" y="4221351"/>
            <a:chExt cx="6729158" cy="35978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9921" y="4221351"/>
              <a:ext cx="6729158" cy="35978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393" y="729932"/>
            <a:ext cx="17094158" cy="9207547"/>
            <a:chOff x="704393" y="729932"/>
            <a:chExt cx="1709415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3" y="729932"/>
              <a:ext cx="1709415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0"/>
            <a:ext cx="6754053" cy="10285714"/>
            <a:chOff x="14376" y="0"/>
            <a:chExt cx="67540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0"/>
              <a:ext cx="6754053" cy="10285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93581" y="8042538"/>
            <a:ext cx="81255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코드 블럭을 활용하여 내용 구성</a:t>
            </a:r>
          </a:p>
          <a:p>
            <a:pPr algn="ctr"/>
            <a:r>
              <a:rPr lang="en-US" sz="2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명령어 복사, 확인 편리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535619" y="6547886"/>
            <a:ext cx="53323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교과서 정리 내용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85293" y="6668002"/>
            <a:ext cx="283958" cy="112335"/>
            <a:chOff x="1185293" y="6668002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5293" y="6668002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구축 소개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685626" y="2587904"/>
            <a:ext cx="9341416" cy="4316535"/>
            <a:chOff x="7685626" y="2587904"/>
            <a:chExt cx="9341416" cy="43165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626" y="2587904"/>
              <a:ext cx="9341416" cy="431653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298</Words>
  <Application>Microsoft Office PowerPoint</Application>
  <PresentationFormat>사용자 지정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Gmarket Sans Bold</vt:lpstr>
      <vt:lpstr>Noto Sans CJK KR DemiLight</vt:lpstr>
      <vt:lpstr>Noto Sans CJK KR Medium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강태린</cp:lastModifiedBy>
  <cp:revision>5</cp:revision>
  <dcterms:created xsi:type="dcterms:W3CDTF">2022-11-22T02:42:59Z</dcterms:created>
  <dcterms:modified xsi:type="dcterms:W3CDTF">2022-11-21T18:20:55Z</dcterms:modified>
</cp:coreProperties>
</file>