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18" r:id="rId3"/>
    <p:sldId id="511" r:id="rId4"/>
    <p:sldId id="438" r:id="rId5"/>
    <p:sldId id="519" r:id="rId6"/>
    <p:sldId id="522" r:id="rId7"/>
    <p:sldId id="520" r:id="rId8"/>
    <p:sldId id="467" r:id="rId9"/>
    <p:sldId id="525" r:id="rId10"/>
    <p:sldId id="514" r:id="rId11"/>
    <p:sldId id="513" r:id="rId12"/>
    <p:sldId id="523" r:id="rId13"/>
    <p:sldId id="521" r:id="rId14"/>
    <p:sldId id="524" r:id="rId15"/>
    <p:sldId id="466" r:id="rId16"/>
    <p:sldId id="494" r:id="rId17"/>
    <p:sldId id="495" r:id="rId18"/>
    <p:sldId id="496" r:id="rId19"/>
    <p:sldId id="497" r:id="rId20"/>
    <p:sldId id="498" r:id="rId21"/>
    <p:sldId id="469" r:id="rId22"/>
    <p:sldId id="499" r:id="rId23"/>
    <p:sldId id="500" r:id="rId24"/>
    <p:sldId id="502" r:id="rId25"/>
    <p:sldId id="501" r:id="rId26"/>
    <p:sldId id="503" r:id="rId27"/>
    <p:sldId id="504" r:id="rId28"/>
    <p:sldId id="505" r:id="rId29"/>
    <p:sldId id="506" r:id="rId30"/>
    <p:sldId id="517" r:id="rId31"/>
    <p:sldId id="441" r:id="rId32"/>
    <p:sldId id="470" r:id="rId33"/>
    <p:sldId id="515" r:id="rId34"/>
    <p:sldId id="516" r:id="rId3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4" y="115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445E3AAE-400B-4644-879D-CD7F8BB97EB1}"/>
  </pc:docChgLst>
  <pc:docChgLst>
    <pc:chgData name="강환수" userId="f1cac8d9-9172-4d6c-9b10-74cb51d57900" providerId="ADAL" clId="{A5D46B22-786D-480C-A9C3-7B1F6D74F887}"/>
    <pc:docChg chg="undo custSel modSld">
      <pc:chgData name="강환수" userId="f1cac8d9-9172-4d6c-9b10-74cb51d57900" providerId="ADAL" clId="{A5D46B22-786D-480C-A9C3-7B1F6D74F887}" dt="2022-11-14T03:46:42.759" v="1176" actId="1036"/>
      <pc:docMkLst>
        <pc:docMk/>
      </pc:docMkLst>
      <pc:sldChg chg="modSp">
        <pc:chgData name="강환수" userId="f1cac8d9-9172-4d6c-9b10-74cb51d57900" providerId="ADAL" clId="{A5D46B22-786D-480C-A9C3-7B1F6D74F887}" dt="2022-10-21T23:23:13.438" v="211" actId="6549"/>
        <pc:sldMkLst>
          <pc:docMk/>
          <pc:sldMk cId="0" sldId="256"/>
        </pc:sldMkLst>
        <pc:spChg chg="mod">
          <ac:chgData name="강환수" userId="f1cac8d9-9172-4d6c-9b10-74cb51d57900" providerId="ADAL" clId="{A5D46B22-786D-480C-A9C3-7B1F6D74F887}" dt="2022-10-21T23:23:13.438" v="211" actId="6549"/>
          <ac:spMkLst>
            <pc:docMk/>
            <pc:sldMk cId="0" sldId="256"/>
            <ac:spMk id="12" creationId="{00000000-0000-0000-0000-000000000000}"/>
          </ac:spMkLst>
        </pc:spChg>
      </pc:sldChg>
      <pc:sldChg chg="addSp delSp modSp">
        <pc:chgData name="강환수" userId="f1cac8d9-9172-4d6c-9b10-74cb51d57900" providerId="ADAL" clId="{A5D46B22-786D-480C-A9C3-7B1F6D74F887}" dt="2022-10-21T23:38:43.352" v="760" actId="6549"/>
        <pc:sldMkLst>
          <pc:docMk/>
          <pc:sldMk cId="13431648" sldId="438"/>
        </pc:sldMkLst>
        <pc:spChg chg="mod">
          <ac:chgData name="강환수" userId="f1cac8d9-9172-4d6c-9b10-74cb51d57900" providerId="ADAL" clId="{A5D46B22-786D-480C-A9C3-7B1F6D74F887}" dt="2022-10-21T23:36:03.409" v="699" actId="6549"/>
          <ac:spMkLst>
            <pc:docMk/>
            <pc:sldMk cId="13431648" sldId="438"/>
            <ac:spMk id="3" creationId="{404042E8-4A6F-470A-A329-E6C48D0C3953}"/>
          </ac:spMkLst>
        </pc:spChg>
        <pc:spChg chg="add mod">
          <ac:chgData name="강환수" userId="f1cac8d9-9172-4d6c-9b10-74cb51d57900" providerId="ADAL" clId="{A5D46B22-786D-480C-A9C3-7B1F6D74F887}" dt="2022-10-21T23:37:54.353" v="727" actId="1037"/>
          <ac:spMkLst>
            <pc:docMk/>
            <pc:sldMk cId="13431648" sldId="438"/>
            <ac:spMk id="4" creationId="{2DB4970A-7F69-45D7-B8B6-FD9E87E394D2}"/>
          </ac:spMkLst>
        </pc:spChg>
        <pc:spChg chg="mod">
          <ac:chgData name="강환수" userId="f1cac8d9-9172-4d6c-9b10-74cb51d57900" providerId="ADAL" clId="{A5D46B22-786D-480C-A9C3-7B1F6D74F887}" dt="2022-10-21T23:38:43.352" v="760" actId="6549"/>
          <ac:spMkLst>
            <pc:docMk/>
            <pc:sldMk cId="13431648" sldId="438"/>
            <ac:spMk id="8" creationId="{A2409919-D1AF-482F-87E7-4FFD695E24BF}"/>
          </ac:spMkLst>
        </pc:spChg>
        <pc:spChg chg="add del">
          <ac:chgData name="강환수" userId="f1cac8d9-9172-4d6c-9b10-74cb51d57900" providerId="ADAL" clId="{A5D46B22-786D-480C-A9C3-7B1F6D74F887}" dt="2022-10-21T23:37:13.198" v="713" actId="478"/>
          <ac:spMkLst>
            <pc:docMk/>
            <pc:sldMk cId="13431648" sldId="438"/>
            <ac:spMk id="9" creationId="{0CDFF2D6-7B79-41E9-85E4-CD1AFADC4837}"/>
          </ac:spMkLst>
        </pc:spChg>
        <pc:spChg chg="add mod">
          <ac:chgData name="강환수" userId="f1cac8d9-9172-4d6c-9b10-74cb51d57900" providerId="ADAL" clId="{A5D46B22-786D-480C-A9C3-7B1F6D74F887}" dt="2022-10-21T23:37:30.380" v="717" actId="14100"/>
          <ac:spMkLst>
            <pc:docMk/>
            <pc:sldMk cId="13431648" sldId="438"/>
            <ac:spMk id="10" creationId="{A5441855-CAE0-4958-929F-6D8D828C1931}"/>
          </ac:spMkLst>
        </pc:spChg>
        <pc:picChg chg="mod">
          <ac:chgData name="강환수" userId="f1cac8d9-9172-4d6c-9b10-74cb51d57900" providerId="ADAL" clId="{A5D46B22-786D-480C-A9C3-7B1F6D74F887}" dt="2022-10-21T23:37:41.120" v="720" actId="1037"/>
          <ac:picMkLst>
            <pc:docMk/>
            <pc:sldMk cId="13431648" sldId="438"/>
            <ac:picMk id="6" creationId="{E0938A47-9832-4DB4-8403-6FCAC52EEFEC}"/>
          </ac:picMkLst>
        </pc:picChg>
      </pc:sldChg>
      <pc:sldChg chg="addSp modSp">
        <pc:chgData name="강환수" userId="f1cac8d9-9172-4d6c-9b10-74cb51d57900" providerId="ADAL" clId="{A5D46B22-786D-480C-A9C3-7B1F6D74F887}" dt="2022-10-21T23:40:35.648" v="791" actId="6549"/>
        <pc:sldMkLst>
          <pc:docMk/>
          <pc:sldMk cId="2852817261" sldId="467"/>
        </pc:sldMkLst>
        <pc:spChg chg="mod">
          <ac:chgData name="강환수" userId="f1cac8d9-9172-4d6c-9b10-74cb51d57900" providerId="ADAL" clId="{A5D46B22-786D-480C-A9C3-7B1F6D74F887}" dt="2022-10-21T23:40:35.648" v="791" actId="6549"/>
          <ac:spMkLst>
            <pc:docMk/>
            <pc:sldMk cId="2852817261" sldId="467"/>
            <ac:spMk id="3" creationId="{185447B5-D265-4C36-A50A-10D2C99490A7}"/>
          </ac:spMkLst>
        </pc:spChg>
        <pc:spChg chg="add mod">
          <ac:chgData name="강환수" userId="f1cac8d9-9172-4d6c-9b10-74cb51d57900" providerId="ADAL" clId="{A5D46B22-786D-480C-A9C3-7B1F6D74F887}" dt="2022-10-21T23:29:20.131" v="387" actId="6549"/>
          <ac:spMkLst>
            <pc:docMk/>
            <pc:sldMk cId="2852817261" sldId="467"/>
            <ac:spMk id="8" creationId="{0454A4B9-48AD-45B1-9CA5-8417798C1369}"/>
          </ac:spMkLst>
        </pc:spChg>
      </pc:sldChg>
      <pc:sldChg chg="addSp modSp">
        <pc:chgData name="강환수" userId="f1cac8d9-9172-4d6c-9b10-74cb51d57900" providerId="ADAL" clId="{A5D46B22-786D-480C-A9C3-7B1F6D74F887}" dt="2022-10-21T23:31:03.193" v="459" actId="1076"/>
        <pc:sldMkLst>
          <pc:docMk/>
          <pc:sldMk cId="2682153646" sldId="513"/>
        </pc:sldMkLst>
        <pc:spChg chg="mod">
          <ac:chgData name="강환수" userId="f1cac8d9-9172-4d6c-9b10-74cb51d57900" providerId="ADAL" clId="{A5D46B22-786D-480C-A9C3-7B1F6D74F887}" dt="2022-10-21T23:24:32.803" v="230" actId="404"/>
          <ac:spMkLst>
            <pc:docMk/>
            <pc:sldMk cId="2682153646" sldId="513"/>
            <ac:spMk id="2" creationId="{D6386AD8-CF68-4636-ACAC-7D04B7D90AFF}"/>
          </ac:spMkLst>
        </pc:spChg>
        <pc:spChg chg="mod">
          <ac:chgData name="강환수" userId="f1cac8d9-9172-4d6c-9b10-74cb51d57900" providerId="ADAL" clId="{A5D46B22-786D-480C-A9C3-7B1F6D74F887}" dt="2022-10-21T23:25:24.220" v="265" actId="6549"/>
          <ac:spMkLst>
            <pc:docMk/>
            <pc:sldMk cId="2682153646" sldId="513"/>
            <ac:spMk id="3" creationId="{F0A20DEE-137D-465E-A71C-DDF3C4856882}"/>
          </ac:spMkLst>
        </pc:spChg>
        <pc:spChg chg="add mod">
          <ac:chgData name="강환수" userId="f1cac8d9-9172-4d6c-9b10-74cb51d57900" providerId="ADAL" clId="{A5D46B22-786D-480C-A9C3-7B1F6D74F887}" dt="2022-10-21T23:31:03.193" v="459" actId="1076"/>
          <ac:spMkLst>
            <pc:docMk/>
            <pc:sldMk cId="2682153646" sldId="513"/>
            <ac:spMk id="5" creationId="{3E27D67E-FCE0-4122-92B1-4DBC8A481A23}"/>
          </ac:spMkLst>
        </pc:spChg>
      </pc:sldChg>
      <pc:sldChg chg="addSp modSp">
        <pc:chgData name="강환수" userId="f1cac8d9-9172-4d6c-9b10-74cb51d57900" providerId="ADAL" clId="{A5D46B22-786D-480C-A9C3-7B1F6D74F887}" dt="2022-10-21T23:43:27.855" v="969" actId="1035"/>
        <pc:sldMkLst>
          <pc:docMk/>
          <pc:sldMk cId="3918874508" sldId="514"/>
        </pc:sldMkLst>
        <pc:spChg chg="mod">
          <ac:chgData name="강환수" userId="f1cac8d9-9172-4d6c-9b10-74cb51d57900" providerId="ADAL" clId="{A5D46B22-786D-480C-A9C3-7B1F6D74F887}" dt="2022-10-21T23:42:33.999" v="921" actId="6549"/>
          <ac:spMkLst>
            <pc:docMk/>
            <pc:sldMk cId="3918874508" sldId="514"/>
            <ac:spMk id="2" creationId="{A0A60025-62C6-44DE-A5CB-21E336450F09}"/>
          </ac:spMkLst>
        </pc:spChg>
        <pc:spChg chg="mod">
          <ac:chgData name="강환수" userId="f1cac8d9-9172-4d6c-9b10-74cb51d57900" providerId="ADAL" clId="{A5D46B22-786D-480C-A9C3-7B1F6D74F887}" dt="2022-10-21T23:43:16.631" v="967" actId="6549"/>
          <ac:spMkLst>
            <pc:docMk/>
            <pc:sldMk cId="3918874508" sldId="514"/>
            <ac:spMk id="3" creationId="{EE45D663-6F1D-4DB2-B1EA-D709185E9318}"/>
          </ac:spMkLst>
        </pc:spChg>
        <pc:spChg chg="add mod">
          <ac:chgData name="강환수" userId="f1cac8d9-9172-4d6c-9b10-74cb51d57900" providerId="ADAL" clId="{A5D46B22-786D-480C-A9C3-7B1F6D74F887}" dt="2022-10-21T23:43:27.855" v="969" actId="1035"/>
          <ac:spMkLst>
            <pc:docMk/>
            <pc:sldMk cId="3918874508" sldId="514"/>
            <ac:spMk id="6" creationId="{02A7AC68-5E27-4096-BBC7-E5C8A4AD7548}"/>
          </ac:spMkLst>
        </pc:spChg>
        <pc:picChg chg="mod">
          <ac:chgData name="강환수" userId="f1cac8d9-9172-4d6c-9b10-74cb51d57900" providerId="ADAL" clId="{A5D46B22-786D-480C-A9C3-7B1F6D74F887}" dt="2022-10-21T23:43:27.855" v="969" actId="1035"/>
          <ac:picMkLst>
            <pc:docMk/>
            <pc:sldMk cId="3918874508" sldId="514"/>
            <ac:picMk id="4" creationId="{1F6C0722-4860-42B7-948C-DA32E80C5DE5}"/>
          </ac:picMkLst>
        </pc:picChg>
        <pc:picChg chg="mod">
          <ac:chgData name="강환수" userId="f1cac8d9-9172-4d6c-9b10-74cb51d57900" providerId="ADAL" clId="{A5D46B22-786D-480C-A9C3-7B1F6D74F887}" dt="2022-10-21T23:43:27.855" v="969" actId="1035"/>
          <ac:picMkLst>
            <pc:docMk/>
            <pc:sldMk cId="3918874508" sldId="514"/>
            <ac:picMk id="5" creationId="{9904476F-5AC0-4B44-9E10-84988567AF3C}"/>
          </ac:picMkLst>
        </pc:picChg>
      </pc:sldChg>
      <pc:sldChg chg="modSp">
        <pc:chgData name="강환수" userId="f1cac8d9-9172-4d6c-9b10-74cb51d57900" providerId="ADAL" clId="{A5D46B22-786D-480C-A9C3-7B1F6D74F887}" dt="2022-10-21T23:35:13.482" v="696" actId="6549"/>
        <pc:sldMkLst>
          <pc:docMk/>
          <pc:sldMk cId="3640077030" sldId="518"/>
        </pc:sldMkLst>
        <pc:spChg chg="mod">
          <ac:chgData name="강환수" userId="f1cac8d9-9172-4d6c-9b10-74cb51d57900" providerId="ADAL" clId="{A5D46B22-786D-480C-A9C3-7B1F6D74F887}" dt="2022-10-21T23:35:13.482" v="696" actId="6549"/>
          <ac:spMkLst>
            <pc:docMk/>
            <pc:sldMk cId="3640077030" sldId="518"/>
            <ac:spMk id="3" creationId="{AFA23124-5E9D-4134-A727-45FACF04D2B5}"/>
          </ac:spMkLst>
        </pc:spChg>
      </pc:sldChg>
      <pc:sldChg chg="addSp modSp">
        <pc:chgData name="강환수" userId="f1cac8d9-9172-4d6c-9b10-74cb51d57900" providerId="ADAL" clId="{A5D46B22-786D-480C-A9C3-7B1F6D74F887}" dt="2022-10-21T23:39:00.360" v="762" actId="6549"/>
        <pc:sldMkLst>
          <pc:docMk/>
          <pc:sldMk cId="1597963982" sldId="519"/>
        </pc:sldMkLst>
        <pc:spChg chg="mod">
          <ac:chgData name="강환수" userId="f1cac8d9-9172-4d6c-9b10-74cb51d57900" providerId="ADAL" clId="{A5D46B22-786D-480C-A9C3-7B1F6D74F887}" dt="2022-10-21T23:39:00.360" v="762" actId="6549"/>
          <ac:spMkLst>
            <pc:docMk/>
            <pc:sldMk cId="1597963982" sldId="519"/>
            <ac:spMk id="2" creationId="{A1B20396-7D02-4794-B0CE-6BD26944508D}"/>
          </ac:spMkLst>
        </pc:spChg>
        <pc:spChg chg="mod">
          <ac:chgData name="강환수" userId="f1cac8d9-9172-4d6c-9b10-74cb51d57900" providerId="ADAL" clId="{A5D46B22-786D-480C-A9C3-7B1F6D74F887}" dt="2022-10-21T23:17:33.016" v="32" actId="15"/>
          <ac:spMkLst>
            <pc:docMk/>
            <pc:sldMk cId="1597963982" sldId="519"/>
            <ac:spMk id="3" creationId="{404042E8-4A6F-470A-A329-E6C48D0C3953}"/>
          </ac:spMkLst>
        </pc:spChg>
        <pc:spChg chg="add mod">
          <ac:chgData name="강환수" userId="f1cac8d9-9172-4d6c-9b10-74cb51d57900" providerId="ADAL" clId="{A5D46B22-786D-480C-A9C3-7B1F6D74F887}" dt="2022-10-21T23:28:55.158" v="368" actId="1076"/>
          <ac:spMkLst>
            <pc:docMk/>
            <pc:sldMk cId="1597963982" sldId="519"/>
            <ac:spMk id="6" creationId="{914C6133-516F-4712-9AAF-109F50ACCB50}"/>
          </ac:spMkLst>
        </pc:spChg>
      </pc:sldChg>
      <pc:sldChg chg="addSp modSp">
        <pc:chgData name="강환수" userId="f1cac8d9-9172-4d6c-9b10-74cb51d57900" providerId="ADAL" clId="{A5D46B22-786D-480C-A9C3-7B1F6D74F887}" dt="2022-11-14T03:46:42.759" v="1176" actId="1036"/>
        <pc:sldMkLst>
          <pc:docMk/>
          <pc:sldMk cId="2442051031" sldId="520"/>
        </pc:sldMkLst>
        <pc:spChg chg="mod">
          <ac:chgData name="강환수" userId="f1cac8d9-9172-4d6c-9b10-74cb51d57900" providerId="ADAL" clId="{A5D46B22-786D-480C-A9C3-7B1F6D74F887}" dt="2022-11-14T03:46:34.174" v="1171"/>
          <ac:spMkLst>
            <pc:docMk/>
            <pc:sldMk cId="2442051031" sldId="520"/>
            <ac:spMk id="3" creationId="{526772D1-78FA-4A6E-97D6-7BD958EB4B4C}"/>
          </ac:spMkLst>
        </pc:spChg>
        <pc:spChg chg="add mod">
          <ac:chgData name="강환수" userId="f1cac8d9-9172-4d6c-9b10-74cb51d57900" providerId="ADAL" clId="{A5D46B22-786D-480C-A9C3-7B1F6D74F887}" dt="2022-11-14T03:46:42.759" v="1176" actId="1036"/>
          <ac:spMkLst>
            <pc:docMk/>
            <pc:sldMk cId="2442051031" sldId="520"/>
            <ac:spMk id="6" creationId="{4C78A98F-B735-4E4D-9CE7-A97401BB29A2}"/>
          </ac:spMkLst>
        </pc:spChg>
        <pc:picChg chg="mod">
          <ac:chgData name="강환수" userId="f1cac8d9-9172-4d6c-9b10-74cb51d57900" providerId="ADAL" clId="{A5D46B22-786D-480C-A9C3-7B1F6D74F887}" dt="2022-10-21T23:40:03.705" v="781" actId="1035"/>
          <ac:picMkLst>
            <pc:docMk/>
            <pc:sldMk cId="2442051031" sldId="520"/>
            <ac:picMk id="4" creationId="{5CE422CF-17B5-4D7E-8589-CDEF2376CE26}"/>
          </ac:picMkLst>
        </pc:picChg>
        <pc:picChg chg="mod">
          <ac:chgData name="강환수" userId="f1cac8d9-9172-4d6c-9b10-74cb51d57900" providerId="ADAL" clId="{A5D46B22-786D-480C-A9C3-7B1F6D74F887}" dt="2022-11-14T03:46:42.759" v="1176" actId="1036"/>
          <ac:picMkLst>
            <pc:docMk/>
            <pc:sldMk cId="2442051031" sldId="520"/>
            <ac:picMk id="5" creationId="{E264DE87-DB09-4AF5-9AC6-82923C517AC4}"/>
          </ac:picMkLst>
        </pc:picChg>
      </pc:sldChg>
      <pc:sldChg chg="addSp modSp">
        <pc:chgData name="강환수" userId="f1cac8d9-9172-4d6c-9b10-74cb51d57900" providerId="ADAL" clId="{A5D46B22-786D-480C-A9C3-7B1F6D74F887}" dt="2022-10-21T23:31:23.002" v="477" actId="6549"/>
        <pc:sldMkLst>
          <pc:docMk/>
          <pc:sldMk cId="898212732" sldId="521"/>
        </pc:sldMkLst>
        <pc:spChg chg="mod">
          <ac:chgData name="강환수" userId="f1cac8d9-9172-4d6c-9b10-74cb51d57900" providerId="ADAL" clId="{A5D46B22-786D-480C-A9C3-7B1F6D74F887}" dt="2022-10-21T23:27:14.869" v="365" actId="20577"/>
          <ac:spMkLst>
            <pc:docMk/>
            <pc:sldMk cId="898212732" sldId="521"/>
            <ac:spMk id="3" creationId="{29A5C4A7-8A94-411B-876F-025F64CBB5A6}"/>
          </ac:spMkLst>
        </pc:spChg>
        <pc:spChg chg="add mod">
          <ac:chgData name="강환수" userId="f1cac8d9-9172-4d6c-9b10-74cb51d57900" providerId="ADAL" clId="{A5D46B22-786D-480C-A9C3-7B1F6D74F887}" dt="2022-10-21T23:31:23.002" v="477" actId="6549"/>
          <ac:spMkLst>
            <pc:docMk/>
            <pc:sldMk cId="898212732" sldId="521"/>
            <ac:spMk id="6" creationId="{068715C2-BB83-48F3-ABE7-1A6576E88AAF}"/>
          </ac:spMkLst>
        </pc:spChg>
      </pc:sldChg>
      <pc:sldChg chg="modSp">
        <pc:chgData name="강환수" userId="f1cac8d9-9172-4d6c-9b10-74cb51d57900" providerId="ADAL" clId="{A5D46B22-786D-480C-A9C3-7B1F6D74F887}" dt="2022-10-21T23:39:42.783" v="774" actId="6549"/>
        <pc:sldMkLst>
          <pc:docMk/>
          <pc:sldMk cId="1530961059" sldId="522"/>
        </pc:sldMkLst>
        <pc:spChg chg="mod">
          <ac:chgData name="강환수" userId="f1cac8d9-9172-4d6c-9b10-74cb51d57900" providerId="ADAL" clId="{A5D46B22-786D-480C-A9C3-7B1F6D74F887}" dt="2022-10-21T23:39:42.783" v="774" actId="6549"/>
          <ac:spMkLst>
            <pc:docMk/>
            <pc:sldMk cId="1530961059" sldId="522"/>
            <ac:spMk id="3" creationId="{C6D1871E-CAFF-4E22-822A-1E354D29F085}"/>
          </ac:spMkLst>
        </pc:spChg>
      </pc:sldChg>
      <pc:sldChg chg="modSp">
        <pc:chgData name="강환수" userId="f1cac8d9-9172-4d6c-9b10-74cb51d57900" providerId="ADAL" clId="{A5D46B22-786D-480C-A9C3-7B1F6D74F887}" dt="2022-10-21T23:26:31.338" v="354" actId="1036"/>
        <pc:sldMkLst>
          <pc:docMk/>
          <pc:sldMk cId="2639915477" sldId="523"/>
        </pc:sldMkLst>
        <pc:spChg chg="mod">
          <ac:chgData name="강환수" userId="f1cac8d9-9172-4d6c-9b10-74cb51d57900" providerId="ADAL" clId="{A5D46B22-786D-480C-A9C3-7B1F6D74F887}" dt="2022-10-21T23:26:24.494" v="349" actId="6549"/>
          <ac:spMkLst>
            <pc:docMk/>
            <pc:sldMk cId="2639915477" sldId="523"/>
            <ac:spMk id="3" creationId="{FCABD77F-F415-4E04-BE25-135B68EE1353}"/>
          </ac:spMkLst>
        </pc:spChg>
        <pc:picChg chg="mod">
          <ac:chgData name="강환수" userId="f1cac8d9-9172-4d6c-9b10-74cb51d57900" providerId="ADAL" clId="{A5D46B22-786D-480C-A9C3-7B1F6D74F887}" dt="2022-10-21T23:26:31.338" v="354" actId="1036"/>
          <ac:picMkLst>
            <pc:docMk/>
            <pc:sldMk cId="2639915477" sldId="523"/>
            <ac:picMk id="4" creationId="{9FF6D066-6AAA-4AED-96C8-3DCA86502FD6}"/>
          </ac:picMkLst>
        </pc:picChg>
      </pc:sldChg>
      <pc:sldChg chg="modSp">
        <pc:chgData name="강환수" userId="f1cac8d9-9172-4d6c-9b10-74cb51d57900" providerId="ADAL" clId="{A5D46B22-786D-480C-A9C3-7B1F6D74F887}" dt="2022-10-21T23:35:34.041" v="697" actId="6549"/>
        <pc:sldMkLst>
          <pc:docMk/>
          <pc:sldMk cId="2819819268" sldId="524"/>
        </pc:sldMkLst>
        <pc:spChg chg="mod">
          <ac:chgData name="강환수" userId="f1cac8d9-9172-4d6c-9b10-74cb51d57900" providerId="ADAL" clId="{A5D46B22-786D-480C-A9C3-7B1F6D74F887}" dt="2022-10-21T23:35:34.041" v="697" actId="6549"/>
          <ac:spMkLst>
            <pc:docMk/>
            <pc:sldMk cId="2819819268" sldId="524"/>
            <ac:spMk id="3" creationId="{AFA23124-5E9D-4134-A727-45FACF04D2B5}"/>
          </ac:spMkLst>
        </pc:spChg>
      </pc:sldChg>
      <pc:sldChg chg="modSp">
        <pc:chgData name="강환수" userId="f1cac8d9-9172-4d6c-9b10-74cb51d57900" providerId="ADAL" clId="{A5D46B22-786D-480C-A9C3-7B1F6D74F887}" dt="2022-10-21T23:22:53.508" v="204"/>
        <pc:sldMkLst>
          <pc:docMk/>
          <pc:sldMk cId="2678602874" sldId="525"/>
        </pc:sldMkLst>
        <pc:spChg chg="mod">
          <ac:chgData name="강환수" userId="f1cac8d9-9172-4d6c-9b10-74cb51d57900" providerId="ADAL" clId="{A5D46B22-786D-480C-A9C3-7B1F6D74F887}" dt="2022-10-21T23:22:53.508" v="204"/>
          <ac:spMkLst>
            <pc:docMk/>
            <pc:sldMk cId="2678602874" sldId="525"/>
            <ac:spMk id="3" creationId="{3D8EDDF1-5614-438F-9F8A-4AE05E697F22}"/>
          </ac:spMkLst>
        </pc:spChg>
        <pc:picChg chg="mod">
          <ac:chgData name="강환수" userId="f1cac8d9-9172-4d6c-9b10-74cb51d57900" providerId="ADAL" clId="{A5D46B22-786D-480C-A9C3-7B1F6D74F887}" dt="2022-10-21T23:21:40.271" v="45" actId="1076"/>
          <ac:picMkLst>
            <pc:docMk/>
            <pc:sldMk cId="2678602874" sldId="525"/>
            <ac:picMk id="4" creationId="{4B980D77-7F77-480A-B268-59C7DA07C1C6}"/>
          </ac:picMkLst>
        </pc:picChg>
      </pc:sldChg>
    </pc:docChg>
  </pc:docChgLst>
  <pc:docChgLst>
    <pc:chgData name="강환수" userId="f1cac8d9-9172-4d6c-9b10-74cb51d57900" providerId="ADAL" clId="{D7C39D65-6956-4298-90C6-8FA828AFEF0C}"/>
  </pc:docChgLst>
  <pc:docChgLst>
    <pc:chgData name="강환수" userId="f1cac8d9-9172-4d6c-9b10-74cb51d57900" providerId="ADAL" clId="{DA70B0BD-10AE-4441-9A53-BF0C0DA09A13}"/>
  </pc:docChgLst>
  <pc:docChgLst>
    <pc:chgData name=" " userId="f1cac8d9-9172-4d6c-9b10-74cb51d57900" providerId="ADAL" clId="{A5D46B22-786D-480C-A9C3-7B1F6D74F887}"/>
    <pc:docChg chg="undo custSel addSld delSld modSld sldOrd">
      <pc:chgData name=" " userId="f1cac8d9-9172-4d6c-9b10-74cb51d57900" providerId="ADAL" clId="{A5D46B22-786D-480C-A9C3-7B1F6D74F887}" dt="2022-10-21T22:54:56.173" v="1906" actId="6549"/>
      <pc:docMkLst>
        <pc:docMk/>
      </pc:docMkLst>
      <pc:sldChg chg="delSp modSp">
        <pc:chgData name=" " userId="f1cac8d9-9172-4d6c-9b10-74cb51d57900" providerId="ADAL" clId="{A5D46B22-786D-480C-A9C3-7B1F6D74F887}" dt="2022-10-21T22:54:56.173" v="1906" actId="6549"/>
        <pc:sldMkLst>
          <pc:docMk/>
          <pc:sldMk cId="0" sldId="256"/>
        </pc:sldMkLst>
        <pc:spChg chg="mod">
          <ac:chgData name=" " userId="f1cac8d9-9172-4d6c-9b10-74cb51d57900" providerId="ADAL" clId="{A5D46B22-786D-480C-A9C3-7B1F6D74F887}" dt="2022-10-21T22:54:56.173" v="1906" actId="6549"/>
          <ac:spMkLst>
            <pc:docMk/>
            <pc:sldMk cId="0" sldId="256"/>
            <ac:spMk id="12" creationId="{00000000-0000-0000-0000-000000000000}"/>
          </ac:spMkLst>
        </pc:spChg>
        <pc:spChg chg="del">
          <ac:chgData name=" " userId="f1cac8d9-9172-4d6c-9b10-74cb51d57900" providerId="ADAL" clId="{A5D46B22-786D-480C-A9C3-7B1F6D74F887}" dt="2022-10-21T22:00:26.112" v="192" actId="478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 " userId="f1cac8d9-9172-4d6c-9b10-74cb51d57900" providerId="ADAL" clId="{A5D46B22-786D-480C-A9C3-7B1F6D74F887}" dt="2022-10-21T22:10:06.641" v="616" actId="1036"/>
        <pc:sldMkLst>
          <pc:docMk/>
          <pc:sldMk cId="13431648" sldId="438"/>
        </pc:sldMkLst>
        <pc:spChg chg="mod">
          <ac:chgData name=" " userId="f1cac8d9-9172-4d6c-9b10-74cb51d57900" providerId="ADAL" clId="{A5D46B22-786D-480C-A9C3-7B1F6D74F887}" dt="2022-10-21T22:08:01.521" v="550" actId="15"/>
          <ac:spMkLst>
            <pc:docMk/>
            <pc:sldMk cId="13431648" sldId="438"/>
            <ac:spMk id="3" creationId="{404042E8-4A6F-470A-A329-E6C48D0C3953}"/>
          </ac:spMkLst>
        </pc:spChg>
        <pc:spChg chg="add mod">
          <ac:chgData name=" " userId="f1cac8d9-9172-4d6c-9b10-74cb51d57900" providerId="ADAL" clId="{A5D46B22-786D-480C-A9C3-7B1F6D74F887}" dt="2022-10-21T22:10:03.410" v="615" actId="1037"/>
          <ac:spMkLst>
            <pc:docMk/>
            <pc:sldMk cId="13431648" sldId="438"/>
            <ac:spMk id="8" creationId="{A2409919-D1AF-482F-87E7-4FFD695E24BF}"/>
          </ac:spMkLst>
        </pc:spChg>
        <pc:picChg chg="del mod">
          <ac:chgData name=" " userId="f1cac8d9-9172-4d6c-9b10-74cb51d57900" providerId="ADAL" clId="{A5D46B22-786D-480C-A9C3-7B1F6D74F887}" dt="2022-10-21T22:07:49.923" v="537" actId="478"/>
          <ac:picMkLst>
            <pc:docMk/>
            <pc:sldMk cId="13431648" sldId="438"/>
            <ac:picMk id="4" creationId="{893CAE4D-BC21-4008-B8D0-9C3DE328DAF3}"/>
          </ac:picMkLst>
        </pc:picChg>
        <pc:picChg chg="del mod">
          <ac:chgData name=" " userId="f1cac8d9-9172-4d6c-9b10-74cb51d57900" providerId="ADAL" clId="{A5D46B22-786D-480C-A9C3-7B1F6D74F887}" dt="2022-10-21T22:07:47.725" v="536" actId="478"/>
          <ac:picMkLst>
            <pc:docMk/>
            <pc:sldMk cId="13431648" sldId="438"/>
            <ac:picMk id="5" creationId="{AB2A480B-6394-426F-84D4-2C86D04B600B}"/>
          </ac:picMkLst>
        </pc:picChg>
        <pc:picChg chg="add mod">
          <ac:chgData name=" " userId="f1cac8d9-9172-4d6c-9b10-74cb51d57900" providerId="ADAL" clId="{A5D46B22-786D-480C-A9C3-7B1F6D74F887}" dt="2022-10-21T22:10:06.641" v="616" actId="1036"/>
          <ac:picMkLst>
            <pc:docMk/>
            <pc:sldMk cId="13431648" sldId="438"/>
            <ac:picMk id="6" creationId="{E0938A47-9832-4DB4-8403-6FCAC52EEFEC}"/>
          </ac:picMkLst>
        </pc:picChg>
        <pc:picChg chg="add mod">
          <ac:chgData name=" " userId="f1cac8d9-9172-4d6c-9b10-74cb51d57900" providerId="ADAL" clId="{A5D46B22-786D-480C-A9C3-7B1F6D74F887}" dt="2022-10-21T22:10:06.641" v="616" actId="1036"/>
          <ac:picMkLst>
            <pc:docMk/>
            <pc:sldMk cId="13431648" sldId="438"/>
            <ac:picMk id="7" creationId="{DCC49CE3-4BE5-4A84-B53B-14F5F053D436}"/>
          </ac:picMkLst>
        </pc:picChg>
      </pc:sldChg>
      <pc:sldChg chg="modSp">
        <pc:chgData name=" " userId="f1cac8d9-9172-4d6c-9b10-74cb51d57900" providerId="ADAL" clId="{A5D46B22-786D-480C-A9C3-7B1F6D74F887}" dt="2022-10-18T00:55:31.457" v="117"/>
        <pc:sldMkLst>
          <pc:docMk/>
          <pc:sldMk cId="2910678705" sldId="441"/>
        </pc:sldMkLst>
        <pc:spChg chg="mod">
          <ac:chgData name=" " userId="f1cac8d9-9172-4d6c-9b10-74cb51d57900" providerId="ADAL" clId="{A5D46B22-786D-480C-A9C3-7B1F6D74F887}" dt="2022-10-18T00:55:31.457" v="117"/>
          <ac:spMkLst>
            <pc:docMk/>
            <pc:sldMk cId="2910678705" sldId="441"/>
            <ac:spMk id="3" creationId="{AED4408B-D6AF-4419-A988-ABA20AC0ED02}"/>
          </ac:spMkLst>
        </pc:spChg>
      </pc:sldChg>
      <pc:sldChg chg="modSp ord">
        <pc:chgData name=" " userId="f1cac8d9-9172-4d6c-9b10-74cb51d57900" providerId="ADAL" clId="{A5D46B22-786D-480C-A9C3-7B1F6D74F887}" dt="2022-10-21T22:48:14.670" v="1646" actId="6549"/>
        <pc:sldMkLst>
          <pc:docMk/>
          <pc:sldMk cId="2852817261" sldId="467"/>
        </pc:sldMkLst>
        <pc:spChg chg="mod">
          <ac:chgData name=" " userId="f1cac8d9-9172-4d6c-9b10-74cb51d57900" providerId="ADAL" clId="{A5D46B22-786D-480C-A9C3-7B1F6D74F887}" dt="2022-10-21T22:48:14.670" v="1646" actId="6549"/>
          <ac:spMkLst>
            <pc:docMk/>
            <pc:sldMk cId="2852817261" sldId="467"/>
            <ac:spMk id="2" creationId="{21985201-E3A2-4559-B828-D7F07F8034DC}"/>
          </ac:spMkLst>
        </pc:spChg>
      </pc:sldChg>
      <pc:sldChg chg="modSp">
        <pc:chgData name=" " userId="f1cac8d9-9172-4d6c-9b10-74cb51d57900" providerId="ADAL" clId="{A5D46B22-786D-480C-A9C3-7B1F6D74F887}" dt="2022-10-21T22:50:29.611" v="1703" actId="6549"/>
        <pc:sldMkLst>
          <pc:docMk/>
          <pc:sldMk cId="3942231591" sldId="511"/>
        </pc:sldMkLst>
        <pc:spChg chg="mod">
          <ac:chgData name=" " userId="f1cac8d9-9172-4d6c-9b10-74cb51d57900" providerId="ADAL" clId="{A5D46B22-786D-480C-A9C3-7B1F6D74F887}" dt="2022-10-18T00:49:25.298" v="88" actId="6549"/>
          <ac:spMkLst>
            <pc:docMk/>
            <pc:sldMk cId="3942231591" sldId="511"/>
            <ac:spMk id="24" creationId="{00000000-0000-0000-0000-000000000000}"/>
          </ac:spMkLst>
        </pc:spChg>
        <pc:spChg chg="mod">
          <ac:chgData name=" " userId="f1cac8d9-9172-4d6c-9b10-74cb51d57900" providerId="ADAL" clId="{A5D46B22-786D-480C-A9C3-7B1F6D74F887}" dt="2022-10-21T22:50:29.611" v="1703" actId="6549"/>
          <ac:spMkLst>
            <pc:docMk/>
            <pc:sldMk cId="3942231591" sldId="511"/>
            <ac:spMk id="25" creationId="{00000000-0000-0000-0000-000000000000}"/>
          </ac:spMkLst>
        </pc:spChg>
      </pc:sldChg>
      <pc:sldChg chg="modSp">
        <pc:chgData name=" " userId="f1cac8d9-9172-4d6c-9b10-74cb51d57900" providerId="ADAL" clId="{A5D46B22-786D-480C-A9C3-7B1F6D74F887}" dt="2022-10-21T22:20:15.081" v="937" actId="1035"/>
        <pc:sldMkLst>
          <pc:docMk/>
          <pc:sldMk cId="2682153646" sldId="513"/>
        </pc:sldMkLst>
        <pc:spChg chg="mod">
          <ac:chgData name=" " userId="f1cac8d9-9172-4d6c-9b10-74cb51d57900" providerId="ADAL" clId="{A5D46B22-786D-480C-A9C3-7B1F6D74F887}" dt="2022-10-21T22:17:13.858" v="865" actId="20577"/>
          <ac:spMkLst>
            <pc:docMk/>
            <pc:sldMk cId="2682153646" sldId="513"/>
            <ac:spMk id="2" creationId="{D6386AD8-CF68-4636-ACAC-7D04B7D90AFF}"/>
          </ac:spMkLst>
        </pc:spChg>
        <pc:spChg chg="mod">
          <ac:chgData name=" " userId="f1cac8d9-9172-4d6c-9b10-74cb51d57900" providerId="ADAL" clId="{A5D46B22-786D-480C-A9C3-7B1F6D74F887}" dt="2022-10-21T22:20:08.655" v="932" actId="6549"/>
          <ac:spMkLst>
            <pc:docMk/>
            <pc:sldMk cId="2682153646" sldId="513"/>
            <ac:spMk id="3" creationId="{F0A20DEE-137D-465E-A71C-DDF3C4856882}"/>
          </ac:spMkLst>
        </pc:spChg>
        <pc:picChg chg="mod">
          <ac:chgData name=" " userId="f1cac8d9-9172-4d6c-9b10-74cb51d57900" providerId="ADAL" clId="{A5D46B22-786D-480C-A9C3-7B1F6D74F887}" dt="2022-10-21T22:20:15.081" v="937" actId="1035"/>
          <ac:picMkLst>
            <pc:docMk/>
            <pc:sldMk cId="2682153646" sldId="513"/>
            <ac:picMk id="1026" creationId="{104D7969-E4A2-4242-80EC-C694A64EDFE0}"/>
          </ac:picMkLst>
        </pc:picChg>
      </pc:sldChg>
      <pc:sldChg chg="modSp">
        <pc:chgData name=" " userId="f1cac8d9-9172-4d6c-9b10-74cb51d57900" providerId="ADAL" clId="{A5D46B22-786D-480C-A9C3-7B1F6D74F887}" dt="2022-10-21T22:16:15.442" v="849" actId="20577"/>
        <pc:sldMkLst>
          <pc:docMk/>
          <pc:sldMk cId="3918874508" sldId="514"/>
        </pc:sldMkLst>
        <pc:spChg chg="mod">
          <ac:chgData name=" " userId="f1cac8d9-9172-4d6c-9b10-74cb51d57900" providerId="ADAL" clId="{A5D46B22-786D-480C-A9C3-7B1F6D74F887}" dt="2022-10-21T22:14:20.763" v="739" actId="6549"/>
          <ac:spMkLst>
            <pc:docMk/>
            <pc:sldMk cId="3918874508" sldId="514"/>
            <ac:spMk id="2" creationId="{A0A60025-62C6-44DE-A5CB-21E336450F09}"/>
          </ac:spMkLst>
        </pc:spChg>
        <pc:spChg chg="mod">
          <ac:chgData name=" " userId="f1cac8d9-9172-4d6c-9b10-74cb51d57900" providerId="ADAL" clId="{A5D46B22-786D-480C-A9C3-7B1F6D74F887}" dt="2022-10-21T22:16:15.442" v="849" actId="20577"/>
          <ac:spMkLst>
            <pc:docMk/>
            <pc:sldMk cId="3918874508" sldId="514"/>
            <ac:spMk id="3" creationId="{EE45D663-6F1D-4DB2-B1EA-D709185E9318}"/>
          </ac:spMkLst>
        </pc:spChg>
        <pc:picChg chg="mod">
          <ac:chgData name=" " userId="f1cac8d9-9172-4d6c-9b10-74cb51d57900" providerId="ADAL" clId="{A5D46B22-786D-480C-A9C3-7B1F6D74F887}" dt="2022-10-21T22:15:25.805" v="813" actId="1036"/>
          <ac:picMkLst>
            <pc:docMk/>
            <pc:sldMk cId="3918874508" sldId="514"/>
            <ac:picMk id="4" creationId="{1F6C0722-4860-42B7-948C-DA32E80C5DE5}"/>
          </ac:picMkLst>
        </pc:picChg>
        <pc:picChg chg="mod">
          <ac:chgData name=" " userId="f1cac8d9-9172-4d6c-9b10-74cb51d57900" providerId="ADAL" clId="{A5D46B22-786D-480C-A9C3-7B1F6D74F887}" dt="2022-10-21T22:15:08.236" v="794" actId="14100"/>
          <ac:picMkLst>
            <pc:docMk/>
            <pc:sldMk cId="3918874508" sldId="514"/>
            <ac:picMk id="5" creationId="{9904476F-5AC0-4B44-9E10-84988567AF3C}"/>
          </ac:picMkLst>
        </pc:picChg>
      </pc:sldChg>
      <pc:sldChg chg="modSp add">
        <pc:chgData name=" " userId="f1cac8d9-9172-4d6c-9b10-74cb51d57900" providerId="ADAL" clId="{A5D46B22-786D-480C-A9C3-7B1F6D74F887}" dt="2022-10-18T00:57:06.074" v="191" actId="6549"/>
        <pc:sldMkLst>
          <pc:docMk/>
          <pc:sldMk cId="266654803" sldId="517"/>
        </pc:sldMkLst>
        <pc:spChg chg="mod">
          <ac:chgData name=" " userId="f1cac8d9-9172-4d6c-9b10-74cb51d57900" providerId="ADAL" clId="{A5D46B22-786D-480C-A9C3-7B1F6D74F887}" dt="2022-10-18T00:56:44.529" v="134" actId="6549"/>
          <ac:spMkLst>
            <pc:docMk/>
            <pc:sldMk cId="266654803" sldId="517"/>
            <ac:spMk id="24" creationId="{00000000-0000-0000-0000-000000000000}"/>
          </ac:spMkLst>
        </pc:spChg>
        <pc:spChg chg="mod">
          <ac:chgData name=" " userId="f1cac8d9-9172-4d6c-9b10-74cb51d57900" providerId="ADAL" clId="{A5D46B22-786D-480C-A9C3-7B1F6D74F887}" dt="2022-10-18T00:57:06.074" v="191" actId="6549"/>
          <ac:spMkLst>
            <pc:docMk/>
            <pc:sldMk cId="266654803" sldId="517"/>
            <ac:spMk id="25" creationId="{00000000-0000-0000-0000-000000000000}"/>
          </ac:spMkLst>
        </pc:spChg>
      </pc:sldChg>
      <pc:sldChg chg="modSp add ord">
        <pc:chgData name=" " userId="f1cac8d9-9172-4d6c-9b10-74cb51d57900" providerId="ADAL" clId="{A5D46B22-786D-480C-A9C3-7B1F6D74F887}" dt="2022-10-21T22:04:02.681" v="480" actId="20577"/>
        <pc:sldMkLst>
          <pc:docMk/>
          <pc:sldMk cId="3640077030" sldId="518"/>
        </pc:sldMkLst>
        <pc:spChg chg="mod">
          <ac:chgData name=" " userId="f1cac8d9-9172-4d6c-9b10-74cb51d57900" providerId="ADAL" clId="{A5D46B22-786D-480C-A9C3-7B1F6D74F887}" dt="2022-10-21T22:00:50.734" v="234" actId="6549"/>
          <ac:spMkLst>
            <pc:docMk/>
            <pc:sldMk cId="3640077030" sldId="518"/>
            <ac:spMk id="2" creationId="{6B4CA152-A8E9-4127-9922-CDCF15082671}"/>
          </ac:spMkLst>
        </pc:spChg>
        <pc:spChg chg="mod">
          <ac:chgData name=" " userId="f1cac8d9-9172-4d6c-9b10-74cb51d57900" providerId="ADAL" clId="{A5D46B22-786D-480C-A9C3-7B1F6D74F887}" dt="2022-10-21T22:04:02.681" v="480" actId="20577"/>
          <ac:spMkLst>
            <pc:docMk/>
            <pc:sldMk cId="3640077030" sldId="518"/>
            <ac:spMk id="3" creationId="{AFA23124-5E9D-4134-A727-45FACF04D2B5}"/>
          </ac:spMkLst>
        </pc:spChg>
      </pc:sldChg>
      <pc:sldChg chg="modSp add">
        <pc:chgData name=" " userId="f1cac8d9-9172-4d6c-9b10-74cb51d57900" providerId="ADAL" clId="{A5D46B22-786D-480C-A9C3-7B1F6D74F887}" dt="2022-10-21T22:29:24.383" v="1266" actId="1036"/>
        <pc:sldMkLst>
          <pc:docMk/>
          <pc:sldMk cId="1597963982" sldId="519"/>
        </pc:sldMkLst>
        <pc:spChg chg="mod">
          <ac:chgData name=" " userId="f1cac8d9-9172-4d6c-9b10-74cb51d57900" providerId="ADAL" clId="{A5D46B22-786D-480C-A9C3-7B1F6D74F887}" dt="2022-10-21T22:10:57.161" v="621" actId="20577"/>
          <ac:spMkLst>
            <pc:docMk/>
            <pc:sldMk cId="1597963982" sldId="519"/>
            <ac:spMk id="2" creationId="{A1B20396-7D02-4794-B0CE-6BD26944508D}"/>
          </ac:spMkLst>
        </pc:spChg>
        <pc:spChg chg="mod">
          <ac:chgData name=" " userId="f1cac8d9-9172-4d6c-9b10-74cb51d57900" providerId="ADAL" clId="{A5D46B22-786D-480C-A9C3-7B1F6D74F887}" dt="2022-10-21T22:29:20.516" v="1260" actId="20577"/>
          <ac:spMkLst>
            <pc:docMk/>
            <pc:sldMk cId="1597963982" sldId="519"/>
            <ac:spMk id="3" creationId="{404042E8-4A6F-470A-A329-E6C48D0C3953}"/>
          </ac:spMkLst>
        </pc:spChg>
        <pc:picChg chg="mod">
          <ac:chgData name=" " userId="f1cac8d9-9172-4d6c-9b10-74cb51d57900" providerId="ADAL" clId="{A5D46B22-786D-480C-A9C3-7B1F6D74F887}" dt="2022-10-21T22:29:24.383" v="1266" actId="1036"/>
          <ac:picMkLst>
            <pc:docMk/>
            <pc:sldMk cId="1597963982" sldId="519"/>
            <ac:picMk id="4" creationId="{893CAE4D-BC21-4008-B8D0-9C3DE328DAF3}"/>
          </ac:picMkLst>
        </pc:picChg>
        <pc:picChg chg="mod">
          <ac:chgData name=" " userId="f1cac8d9-9172-4d6c-9b10-74cb51d57900" providerId="ADAL" clId="{A5D46B22-786D-480C-A9C3-7B1F6D74F887}" dt="2022-10-21T22:29:24.383" v="1266" actId="1036"/>
          <ac:picMkLst>
            <pc:docMk/>
            <pc:sldMk cId="1597963982" sldId="519"/>
            <ac:picMk id="5" creationId="{AB2A480B-6394-426F-84D4-2C86D04B600B}"/>
          </ac:picMkLst>
        </pc:picChg>
      </pc:sldChg>
      <pc:sldChg chg="modSp add">
        <pc:chgData name=" " userId="f1cac8d9-9172-4d6c-9b10-74cb51d57900" providerId="ADAL" clId="{A5D46B22-786D-480C-A9C3-7B1F6D74F887}" dt="2022-10-21T22:28:45.098" v="1259" actId="1035"/>
        <pc:sldMkLst>
          <pc:docMk/>
          <pc:sldMk cId="2442051031" sldId="520"/>
        </pc:sldMkLst>
        <pc:spChg chg="mod">
          <ac:chgData name=" " userId="f1cac8d9-9172-4d6c-9b10-74cb51d57900" providerId="ADAL" clId="{A5D46B22-786D-480C-A9C3-7B1F6D74F887}" dt="2022-10-21T22:28:30.950" v="1246"/>
          <ac:spMkLst>
            <pc:docMk/>
            <pc:sldMk cId="2442051031" sldId="520"/>
            <ac:spMk id="2" creationId="{ABDD76D0-1188-49D7-8C5A-18FDC0F39A05}"/>
          </ac:spMkLst>
        </pc:spChg>
        <pc:spChg chg="mod">
          <ac:chgData name=" " userId="f1cac8d9-9172-4d6c-9b10-74cb51d57900" providerId="ADAL" clId="{A5D46B22-786D-480C-A9C3-7B1F6D74F887}" dt="2022-10-21T22:28:38.967" v="1252" actId="15"/>
          <ac:spMkLst>
            <pc:docMk/>
            <pc:sldMk cId="2442051031" sldId="520"/>
            <ac:spMk id="3" creationId="{526772D1-78FA-4A6E-97D6-7BD958EB4B4C}"/>
          </ac:spMkLst>
        </pc:spChg>
        <pc:picChg chg="mod">
          <ac:chgData name=" " userId="f1cac8d9-9172-4d6c-9b10-74cb51d57900" providerId="ADAL" clId="{A5D46B22-786D-480C-A9C3-7B1F6D74F887}" dt="2022-10-21T22:28:45.098" v="1259" actId="1035"/>
          <ac:picMkLst>
            <pc:docMk/>
            <pc:sldMk cId="2442051031" sldId="520"/>
            <ac:picMk id="4" creationId="{5CE422CF-17B5-4D7E-8589-CDEF2376CE26}"/>
          </ac:picMkLst>
        </pc:picChg>
      </pc:sldChg>
      <pc:sldChg chg="delSp modSp add">
        <pc:chgData name=" " userId="f1cac8d9-9172-4d6c-9b10-74cb51d57900" providerId="ADAL" clId="{A5D46B22-786D-480C-A9C3-7B1F6D74F887}" dt="2022-10-21T22:39:09.960" v="1474" actId="1037"/>
        <pc:sldMkLst>
          <pc:docMk/>
          <pc:sldMk cId="898212732" sldId="521"/>
        </pc:sldMkLst>
        <pc:spChg chg="mod">
          <ac:chgData name=" " userId="f1cac8d9-9172-4d6c-9b10-74cb51d57900" providerId="ADAL" clId="{A5D46B22-786D-480C-A9C3-7B1F6D74F887}" dt="2022-10-21T22:22:50.793" v="1026" actId="6549"/>
          <ac:spMkLst>
            <pc:docMk/>
            <pc:sldMk cId="898212732" sldId="521"/>
            <ac:spMk id="2" creationId="{2B23DE4E-41C8-4AC9-9E66-72BF1E501374}"/>
          </ac:spMkLst>
        </pc:spChg>
        <pc:spChg chg="mod">
          <ac:chgData name=" " userId="f1cac8d9-9172-4d6c-9b10-74cb51d57900" providerId="ADAL" clId="{A5D46B22-786D-480C-A9C3-7B1F6D74F887}" dt="2022-10-21T22:39:03.647" v="1462" actId="15"/>
          <ac:spMkLst>
            <pc:docMk/>
            <pc:sldMk cId="898212732" sldId="521"/>
            <ac:spMk id="3" creationId="{29A5C4A7-8A94-411B-876F-025F64CBB5A6}"/>
          </ac:spMkLst>
        </pc:spChg>
        <pc:spChg chg="mod">
          <ac:chgData name=" " userId="f1cac8d9-9172-4d6c-9b10-74cb51d57900" providerId="ADAL" clId="{A5D46B22-786D-480C-A9C3-7B1F6D74F887}" dt="2022-10-21T22:39:09.960" v="1474" actId="1037"/>
          <ac:spMkLst>
            <pc:docMk/>
            <pc:sldMk cId="898212732" sldId="521"/>
            <ac:spMk id="5" creationId="{04AD6116-E96C-4498-9E42-461E396D852F}"/>
          </ac:spMkLst>
        </pc:spChg>
        <pc:spChg chg="del">
          <ac:chgData name=" " userId="f1cac8d9-9172-4d6c-9b10-74cb51d57900" providerId="ADAL" clId="{A5D46B22-786D-480C-A9C3-7B1F6D74F887}" dt="2022-10-21T22:38:03.112" v="1450" actId="478"/>
          <ac:spMkLst>
            <pc:docMk/>
            <pc:sldMk cId="898212732" sldId="521"/>
            <ac:spMk id="6" creationId="{ECAC097C-C401-48F1-8731-605CED8A25E1}"/>
          </ac:spMkLst>
        </pc:spChg>
        <pc:spChg chg="del">
          <ac:chgData name=" " userId="f1cac8d9-9172-4d6c-9b10-74cb51d57900" providerId="ADAL" clId="{A5D46B22-786D-480C-A9C3-7B1F6D74F887}" dt="2022-10-21T22:38:22.033" v="1451" actId="478"/>
          <ac:spMkLst>
            <pc:docMk/>
            <pc:sldMk cId="898212732" sldId="521"/>
            <ac:spMk id="7" creationId="{129E5DBD-B53C-4C35-833C-7D187B008123}"/>
          </ac:spMkLst>
        </pc:spChg>
        <pc:picChg chg="mod">
          <ac:chgData name=" " userId="f1cac8d9-9172-4d6c-9b10-74cb51d57900" providerId="ADAL" clId="{A5D46B22-786D-480C-A9C3-7B1F6D74F887}" dt="2022-10-21T22:39:09.960" v="1474" actId="1037"/>
          <ac:picMkLst>
            <pc:docMk/>
            <pc:sldMk cId="898212732" sldId="521"/>
            <ac:picMk id="4" creationId="{B7EA0781-DDBE-454E-9473-1922AF0B1869}"/>
          </ac:picMkLst>
        </pc:picChg>
      </pc:sldChg>
      <pc:sldChg chg="addSp modSp add">
        <pc:chgData name=" " userId="f1cac8d9-9172-4d6c-9b10-74cb51d57900" providerId="ADAL" clId="{A5D46B22-786D-480C-A9C3-7B1F6D74F887}" dt="2022-10-21T22:37:25.058" v="1449" actId="1038"/>
        <pc:sldMkLst>
          <pc:docMk/>
          <pc:sldMk cId="1530961059" sldId="522"/>
        </pc:sldMkLst>
        <pc:spChg chg="mod">
          <ac:chgData name=" " userId="f1cac8d9-9172-4d6c-9b10-74cb51d57900" providerId="ADAL" clId="{A5D46B22-786D-480C-A9C3-7B1F6D74F887}" dt="2022-10-21T22:33:02.824" v="1391" actId="20577"/>
          <ac:spMkLst>
            <pc:docMk/>
            <pc:sldMk cId="1530961059" sldId="522"/>
            <ac:spMk id="2" creationId="{8196F850-3DC6-4DD5-BC81-4265E69F35C5}"/>
          </ac:spMkLst>
        </pc:spChg>
        <pc:spChg chg="mod">
          <ac:chgData name=" " userId="f1cac8d9-9172-4d6c-9b10-74cb51d57900" providerId="ADAL" clId="{A5D46B22-786D-480C-A9C3-7B1F6D74F887}" dt="2022-10-21T22:33:36.125" v="1438" actId="6549"/>
          <ac:spMkLst>
            <pc:docMk/>
            <pc:sldMk cId="1530961059" sldId="522"/>
            <ac:spMk id="3" creationId="{C6D1871E-CAFF-4E22-822A-1E354D29F085}"/>
          </ac:spMkLst>
        </pc:spChg>
        <pc:picChg chg="add mod">
          <ac:chgData name=" " userId="f1cac8d9-9172-4d6c-9b10-74cb51d57900" providerId="ADAL" clId="{A5D46B22-786D-480C-A9C3-7B1F6D74F887}" dt="2022-10-21T22:37:25.058" v="1449" actId="1038"/>
          <ac:picMkLst>
            <pc:docMk/>
            <pc:sldMk cId="1530961059" sldId="522"/>
            <ac:picMk id="4" creationId="{E8A54839-9015-4FFB-B686-961C367FF0C1}"/>
          </ac:picMkLst>
        </pc:picChg>
      </pc:sldChg>
      <pc:sldChg chg="addSp modSp add">
        <pc:chgData name=" " userId="f1cac8d9-9172-4d6c-9b10-74cb51d57900" providerId="ADAL" clId="{A5D46B22-786D-480C-A9C3-7B1F6D74F887}" dt="2022-10-21T22:47:14.206" v="1641" actId="1038"/>
        <pc:sldMkLst>
          <pc:docMk/>
          <pc:sldMk cId="2639915477" sldId="523"/>
        </pc:sldMkLst>
        <pc:spChg chg="mod">
          <ac:chgData name=" " userId="f1cac8d9-9172-4d6c-9b10-74cb51d57900" providerId="ADAL" clId="{A5D46B22-786D-480C-A9C3-7B1F6D74F887}" dt="2022-10-21T22:46:21.078" v="1519"/>
          <ac:spMkLst>
            <pc:docMk/>
            <pc:sldMk cId="2639915477" sldId="523"/>
            <ac:spMk id="2" creationId="{4F02EF3D-FB41-4548-BB70-D724E4E24B6A}"/>
          </ac:spMkLst>
        </pc:spChg>
        <pc:spChg chg="mod">
          <ac:chgData name=" " userId="f1cac8d9-9172-4d6c-9b10-74cb51d57900" providerId="ADAL" clId="{A5D46B22-786D-480C-A9C3-7B1F6D74F887}" dt="2022-10-21T22:47:09.439" v="1625" actId="20577"/>
          <ac:spMkLst>
            <pc:docMk/>
            <pc:sldMk cId="2639915477" sldId="523"/>
            <ac:spMk id="3" creationId="{FCABD77F-F415-4E04-BE25-135B68EE1353}"/>
          </ac:spMkLst>
        </pc:spChg>
        <pc:picChg chg="add mod">
          <ac:chgData name=" " userId="f1cac8d9-9172-4d6c-9b10-74cb51d57900" providerId="ADAL" clId="{A5D46B22-786D-480C-A9C3-7B1F6D74F887}" dt="2022-10-21T22:47:14.206" v="1641" actId="1038"/>
          <ac:picMkLst>
            <pc:docMk/>
            <pc:sldMk cId="2639915477" sldId="523"/>
            <ac:picMk id="4" creationId="{9FF6D066-6AAA-4AED-96C8-3DCA86502FD6}"/>
          </ac:picMkLst>
        </pc:picChg>
      </pc:sldChg>
      <pc:sldChg chg="modSp add">
        <pc:chgData name=" " userId="f1cac8d9-9172-4d6c-9b10-74cb51d57900" providerId="ADAL" clId="{A5D46B22-786D-480C-A9C3-7B1F6D74F887}" dt="2022-10-21T22:49:58.910" v="1701" actId="14"/>
        <pc:sldMkLst>
          <pc:docMk/>
          <pc:sldMk cId="2819819268" sldId="524"/>
        </pc:sldMkLst>
        <pc:spChg chg="mod">
          <ac:chgData name=" " userId="f1cac8d9-9172-4d6c-9b10-74cb51d57900" providerId="ADAL" clId="{A5D46B22-786D-480C-A9C3-7B1F6D74F887}" dt="2022-10-21T22:49:38.295" v="1696" actId="20577"/>
          <ac:spMkLst>
            <pc:docMk/>
            <pc:sldMk cId="2819819268" sldId="524"/>
            <ac:spMk id="2" creationId="{6B4CA152-A8E9-4127-9922-CDCF15082671}"/>
          </ac:spMkLst>
        </pc:spChg>
        <pc:spChg chg="mod">
          <ac:chgData name=" " userId="f1cac8d9-9172-4d6c-9b10-74cb51d57900" providerId="ADAL" clId="{A5D46B22-786D-480C-A9C3-7B1F6D74F887}" dt="2022-10-21T22:49:58.910" v="1701" actId="14"/>
          <ac:spMkLst>
            <pc:docMk/>
            <pc:sldMk cId="2819819268" sldId="524"/>
            <ac:spMk id="3" creationId="{AFA23124-5E9D-4134-A727-45FACF04D2B5}"/>
          </ac:spMkLst>
        </pc:spChg>
      </pc:sldChg>
      <pc:sldChg chg="addSp modSp add">
        <pc:chgData name=" " userId="f1cac8d9-9172-4d6c-9b10-74cb51d57900" providerId="ADAL" clId="{A5D46B22-786D-480C-A9C3-7B1F6D74F887}" dt="2022-10-21T22:54:32.678" v="1904" actId="15"/>
        <pc:sldMkLst>
          <pc:docMk/>
          <pc:sldMk cId="2678602874" sldId="525"/>
        </pc:sldMkLst>
        <pc:spChg chg="mod">
          <ac:chgData name=" " userId="f1cac8d9-9172-4d6c-9b10-74cb51d57900" providerId="ADAL" clId="{A5D46B22-786D-480C-A9C3-7B1F6D74F887}" dt="2022-10-21T22:51:39.543" v="1734" actId="6549"/>
          <ac:spMkLst>
            <pc:docMk/>
            <pc:sldMk cId="2678602874" sldId="525"/>
            <ac:spMk id="2" creationId="{BDB845DC-0035-4EEC-9B91-341CD45FC46C}"/>
          </ac:spMkLst>
        </pc:spChg>
        <pc:spChg chg="mod">
          <ac:chgData name=" " userId="f1cac8d9-9172-4d6c-9b10-74cb51d57900" providerId="ADAL" clId="{A5D46B22-786D-480C-A9C3-7B1F6D74F887}" dt="2022-10-21T22:54:32.678" v="1904" actId="15"/>
          <ac:spMkLst>
            <pc:docMk/>
            <pc:sldMk cId="2678602874" sldId="525"/>
            <ac:spMk id="3" creationId="{3D8EDDF1-5614-438F-9F8A-4AE05E697F22}"/>
          </ac:spMkLst>
        </pc:spChg>
        <pc:picChg chg="add mod">
          <ac:chgData name=" " userId="f1cac8d9-9172-4d6c-9b10-74cb51d57900" providerId="ADAL" clId="{A5D46B22-786D-480C-A9C3-7B1F6D74F887}" dt="2022-10-21T22:53:45.068" v="1795" actId="1076"/>
          <ac:picMkLst>
            <pc:docMk/>
            <pc:sldMk cId="2678602874" sldId="525"/>
            <ac:picMk id="4" creationId="{4B980D77-7F77-480A-B268-59C7DA07C1C6}"/>
          </ac:picMkLst>
        </pc:picChg>
      </pc:sldChg>
    </pc:docChg>
  </pc:docChgLst>
  <pc:docChgLst>
    <pc:chgData name="강환수" userId="f1cac8d9-9172-4d6c-9b10-74cb51d57900" providerId="ADAL" clId="{BFF7EDFD-047C-454F-A034-45958A36D42A}"/>
  </pc:docChgLst>
  <pc:docChgLst>
    <pc:chgData name="강환수" userId="f1cac8d9-9172-4d6c-9b10-74cb51d57900" providerId="ADAL" clId="{AC1B6E21-83A5-48CD-9AC2-6913CD9DA73B}"/>
  </pc:docChgLst>
  <pc:docChgLst>
    <pc:chgData name="강환수" userId="f1cac8d9-9172-4d6c-9b10-74cb51d57900" providerId="ADAL" clId="{9B6691FE-1129-44B2-AB2A-57DE5DC3CDD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A6210-3141-4C19-B16A-9381998AD7C5}"/>
              </a:ext>
            </a:extLst>
          </p:cNvPr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34996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병합과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충돌해결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1613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endParaRPr lang="en-US" altLang="ko-KR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for pull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request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60025-62C6-44DE-A5CB-21E336450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일렬</a:t>
            </a:r>
            <a:r>
              <a:rPr lang="en-US" altLang="ko-KR" dirty="0"/>
              <a:t> </a:t>
            </a:r>
            <a:r>
              <a:rPr lang="ko-KR" altLang="en-US" dirty="0"/>
              <a:t>상태에서 기본이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forward </a:t>
            </a:r>
            <a:r>
              <a:rPr lang="ko-KR" altLang="en-US" dirty="0"/>
              <a:t>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5D663-6F1D-4DB2-B1EA-D709185E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병합할 </a:t>
            </a:r>
            <a:r>
              <a:rPr lang="ko-KR" altLang="en-US" dirty="0" err="1"/>
              <a:t>브랜치의</a:t>
            </a:r>
            <a:r>
              <a:rPr lang="ko-KR" altLang="en-US" dirty="0"/>
              <a:t> 조상이 기준 </a:t>
            </a:r>
            <a:r>
              <a:rPr lang="ko-KR" altLang="en-US" dirty="0" err="1"/>
              <a:t>브랜치인</a:t>
            </a:r>
            <a:r>
              <a:rPr lang="ko-KR" altLang="en-US" dirty="0"/>
              <a:t> 경우</a:t>
            </a:r>
            <a:r>
              <a:rPr lang="en-US" altLang="ko-KR" dirty="0"/>
              <a:t>(</a:t>
            </a:r>
            <a:r>
              <a:rPr lang="ko-KR" altLang="en-US" dirty="0"/>
              <a:t>일렬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r>
              <a:rPr lang="en-US" altLang="ko-KR" dirty="0"/>
              <a:t>) </a:t>
            </a:r>
            <a:r>
              <a:rPr lang="ko-KR" altLang="en-US" dirty="0"/>
              <a:t>병합은 기본은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forward </a:t>
            </a:r>
            <a:r>
              <a:rPr lang="ko-KR" altLang="en-US" dirty="0"/>
              <a:t>병합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에서 </a:t>
            </a:r>
            <a:r>
              <a:rPr lang="en-US" altLang="ko-KR" dirty="0"/>
              <a:t>dev1</a:t>
            </a:r>
            <a:r>
              <a:rPr lang="ko-KR" altLang="en-US" dirty="0"/>
              <a:t>을 </a:t>
            </a:r>
            <a:r>
              <a:rPr lang="en-US" altLang="ko-KR" dirty="0"/>
              <a:t>merge</a:t>
            </a:r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: fast-forward </a:t>
            </a:r>
            <a:r>
              <a:rPr lang="ko-KR" altLang="en-US" dirty="0"/>
              <a:t>병합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6C0722-4860-42B7-948C-DA32E80C5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73" y="2268463"/>
            <a:ext cx="5668535" cy="25404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04476F-5AC0-4B44-9E10-84988567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61" y="4994029"/>
            <a:ext cx="6984776" cy="1911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7AC68-5E27-4096-BBC7-E5C8A4AD7548}"/>
              </a:ext>
            </a:extLst>
          </p:cNvPr>
          <p:cNvSpPr txBox="1"/>
          <p:nvPr/>
        </p:nvSpPr>
        <p:spPr>
          <a:xfrm>
            <a:off x="5379081" y="2553259"/>
            <a:ext cx="23978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$ git merge dev1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7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86AD8-CF68-4636-ACAC-7D04B7D90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800" dirty="0"/>
              <a:t>기본이 </a:t>
            </a:r>
            <a:r>
              <a:rPr lang="en-US" altLang="ko-KR" sz="1800" dirty="0"/>
              <a:t>Fast</a:t>
            </a:r>
            <a:r>
              <a:rPr lang="ko-KR" altLang="en-US" sz="1800" dirty="0"/>
              <a:t> </a:t>
            </a:r>
            <a:r>
              <a:rPr lang="en-US" altLang="ko-KR" sz="1800" dirty="0"/>
              <a:t>forward </a:t>
            </a:r>
            <a:r>
              <a:rPr lang="ko-KR" altLang="en-US" sz="1800" dirty="0"/>
              <a:t>상태에서</a:t>
            </a:r>
            <a:r>
              <a:rPr lang="en-US" altLang="ko-KR" sz="1800" dirty="0"/>
              <a:t> non</a:t>
            </a:r>
            <a:r>
              <a:rPr lang="ko-KR" altLang="en-US" sz="1800" dirty="0"/>
              <a:t> </a:t>
            </a:r>
            <a:r>
              <a:rPr lang="en-US" altLang="ko-KR" sz="1800" dirty="0"/>
              <a:t>Fast</a:t>
            </a:r>
            <a:r>
              <a:rPr lang="ko-KR" altLang="en-US" sz="1800" dirty="0"/>
              <a:t> </a:t>
            </a:r>
            <a:r>
              <a:rPr lang="en-US" altLang="ko-KR" sz="1800" dirty="0"/>
              <a:t>forward </a:t>
            </a:r>
            <a:r>
              <a:rPr lang="ko-KR" altLang="en-US" sz="1800" dirty="0"/>
              <a:t>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20DEE-137D-465E-A71C-DDF3C485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r>
              <a:rPr lang="ko-KR" altLang="en-US" dirty="0"/>
              <a:t>에서 </a:t>
            </a:r>
            <a:r>
              <a:rPr lang="en-US" altLang="ko-KR" dirty="0"/>
              <a:t>dev1</a:t>
            </a:r>
            <a:r>
              <a:rPr lang="ko-KR" altLang="en-US" dirty="0"/>
              <a:t>을 </a:t>
            </a:r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forward</a:t>
            </a:r>
            <a:r>
              <a:rPr lang="ko-KR" altLang="en-US" dirty="0"/>
              <a:t>로 </a:t>
            </a:r>
            <a:r>
              <a:rPr lang="en-US" altLang="ko-KR" dirty="0"/>
              <a:t>merge(3-way merge)</a:t>
            </a:r>
          </a:p>
          <a:p>
            <a:pPr lvl="1"/>
            <a:r>
              <a:rPr lang="ko-KR" altLang="en-US" dirty="0"/>
              <a:t>옵션 </a:t>
            </a:r>
            <a:r>
              <a:rPr lang="en-US" altLang="ko-KR" dirty="0"/>
              <a:t>--no-ff</a:t>
            </a:r>
          </a:p>
          <a:p>
            <a:pPr lvl="2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merge dev1 --no-ff</a:t>
            </a:r>
          </a:p>
        </p:txBody>
      </p:sp>
      <p:pic>
        <p:nvPicPr>
          <p:cNvPr id="1026" name="Picture 2" descr="https://wikidocs.net/images/page/153871/05.04.01.jpg">
            <a:extLst>
              <a:ext uri="{FF2B5EF4-FFF2-40B4-BE49-F238E27FC236}">
                <a16:creationId xmlns:a16="http://schemas.microsoft.com/office/drawing/2014/main" id="{104D7969-E4A2-4242-80EC-C694A64E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0" y="2268463"/>
            <a:ext cx="7293740" cy="47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7D67E-FCE0-4122-92B1-4DBC8A481A23}"/>
              </a:ext>
            </a:extLst>
          </p:cNvPr>
          <p:cNvSpPr txBox="1"/>
          <p:nvPr/>
        </p:nvSpPr>
        <p:spPr>
          <a:xfrm>
            <a:off x="1242244" y="4356695"/>
            <a:ext cx="3311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$ git merge dev1 --no-ff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15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2EF3D-FB41-4548-BB70-D724E4E24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브랜치의</a:t>
            </a:r>
            <a:r>
              <a:rPr lang="ko-KR" altLang="en-US" dirty="0"/>
              <a:t> 일렬 상태에서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BD77F-F415-4E04-BE25-135B68EE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병합 방법</a:t>
            </a:r>
            <a:endParaRPr lang="en-US" altLang="ko-KR" dirty="0"/>
          </a:p>
          <a:p>
            <a:pPr lvl="1"/>
            <a:r>
              <a:rPr lang="ko-KR" altLang="en-US" dirty="0"/>
              <a:t>옵션 없는 경우</a:t>
            </a:r>
            <a:endParaRPr lang="en-US" altLang="ko-KR" dirty="0"/>
          </a:p>
          <a:p>
            <a:pPr lvl="2"/>
            <a:r>
              <a:rPr lang="ko-KR" altLang="en-US" dirty="0"/>
              <a:t>빠른</a:t>
            </a:r>
            <a:r>
              <a:rPr lang="en-US" altLang="ko-KR" dirty="0"/>
              <a:t> </a:t>
            </a:r>
            <a:r>
              <a:rPr lang="ko-KR" altLang="en-US" dirty="0"/>
              <a:t>감기</a:t>
            </a:r>
            <a:r>
              <a:rPr lang="en-US" altLang="ko-KR" dirty="0"/>
              <a:t>(fast-forward)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 --no-ff</a:t>
            </a:r>
          </a:p>
          <a:p>
            <a:pPr lvl="2"/>
            <a:r>
              <a:rPr lang="en-US" altLang="ko-KR" dirty="0"/>
              <a:t>3-way merge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6D066-6AAA-4AED-96C8-3DCA8650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49" y="2524819"/>
            <a:ext cx="5476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1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DE4E-41C8-4AC9-9E66-72BF1E501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5C4A7-8A94-411B-876F-025F64CB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</a:t>
            </a:r>
            <a:r>
              <a:rPr lang="ko-KR" altLang="en-US" dirty="0"/>
              <a:t>명령을 실행하기 전에 </a:t>
            </a:r>
            <a:endParaRPr lang="en-US" altLang="ko-KR" dirty="0"/>
          </a:p>
          <a:p>
            <a:pPr lvl="1"/>
            <a:r>
              <a:rPr lang="ko-KR" altLang="en-US" dirty="0"/>
              <a:t>작업과 </a:t>
            </a:r>
            <a:r>
              <a:rPr lang="en-US" altLang="ko-KR" dirty="0"/>
              <a:t>Stage </a:t>
            </a:r>
            <a:r>
              <a:rPr lang="ko-KR" altLang="en-US" dirty="0"/>
              <a:t>영역에 작업중인 파일이 없는지 꼭 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A0781-DDBE-454E-9473-1922AF0B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2" y="2844527"/>
            <a:ext cx="5396927" cy="3402023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4AD6116-E96C-4498-9E42-461E396D852F}"/>
              </a:ext>
            </a:extLst>
          </p:cNvPr>
          <p:cNvSpPr/>
          <p:nvPr/>
        </p:nvSpPr>
        <p:spPr>
          <a:xfrm>
            <a:off x="7362873" y="3522699"/>
            <a:ext cx="1993935" cy="612648"/>
          </a:xfrm>
          <a:prstGeom prst="wedgeRectCallout">
            <a:avLst>
              <a:gd name="adj1" fmla="val -71784"/>
              <a:gd name="adj2" fmla="val 19993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현재의 </a:t>
            </a:r>
            <a:r>
              <a:rPr lang="en-US" altLang="ko-KR" sz="1200" dirty="0">
                <a:solidFill>
                  <a:srgbClr val="0000FF"/>
                </a:solidFill>
              </a:rPr>
              <a:t>branch</a:t>
            </a:r>
            <a:r>
              <a:rPr lang="ko-KR" altLang="en-US" sz="1200" dirty="0">
                <a:solidFill>
                  <a:srgbClr val="0000FF"/>
                </a:solidFill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</a:rPr>
              <a:t>stable, branch</a:t>
            </a:r>
            <a:r>
              <a:rPr lang="ko-KR" altLang="en-US" sz="1200" dirty="0">
                <a:solidFill>
                  <a:srgbClr val="0000FF"/>
                </a:solidFill>
              </a:rPr>
              <a:t>에서 </a:t>
            </a:r>
            <a:r>
              <a:rPr lang="en-US" altLang="ko-KR" sz="1200" dirty="0">
                <a:solidFill>
                  <a:srgbClr val="0000FF"/>
                </a:solidFill>
              </a:rPr>
              <a:t>main</a:t>
            </a:r>
            <a:r>
              <a:rPr lang="ko-KR" altLang="en-US" sz="1200" dirty="0">
                <a:solidFill>
                  <a:srgbClr val="0000FF"/>
                </a:solidFill>
              </a:rPr>
              <a:t>을 합병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715C2-BB83-48F3-ABE7-1A6576E88AAF}"/>
              </a:ext>
            </a:extLst>
          </p:cNvPr>
          <p:cNvSpPr txBox="1"/>
          <p:nvPr/>
        </p:nvSpPr>
        <p:spPr>
          <a:xfrm>
            <a:off x="1170236" y="2700511"/>
            <a:ext cx="2409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$ git merge main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1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A152-A8E9-4127-9922-CDCF15082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후 우리는 </a:t>
            </a:r>
            <a:r>
              <a:rPr lang="en-US" altLang="ko-KR" dirty="0"/>
              <a:t>~~~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23124-5E9D-4134-A727-45FACF04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빨리 감기</a:t>
            </a:r>
            <a:r>
              <a:rPr lang="en-US" altLang="ko-KR" dirty="0"/>
              <a:t>(fast-forward) </a:t>
            </a:r>
            <a:r>
              <a:rPr lang="ko-KR" altLang="en-US" dirty="0"/>
              <a:t>병합을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r>
              <a:rPr lang="en-US" altLang="ko-KR" dirty="0"/>
              <a:t> (merge)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3-way </a:t>
            </a:r>
            <a:r>
              <a:rPr lang="ko-KR" altLang="en-US" dirty="0"/>
              <a:t>상태를 이해하고 </a:t>
            </a:r>
            <a:r>
              <a:rPr lang="en-US" altLang="ko-KR" dirty="0"/>
              <a:t>3-way </a:t>
            </a:r>
            <a:r>
              <a:rPr lang="ko-KR" altLang="en-US" dirty="0"/>
              <a:t>병합</a:t>
            </a:r>
            <a:r>
              <a:rPr lang="en-US" altLang="ko-KR" dirty="0"/>
              <a:t>(merge)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수행할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충돌이</a:t>
            </a:r>
            <a:r>
              <a:rPr lang="en-US" altLang="ko-KR" dirty="0"/>
              <a:t> </a:t>
            </a:r>
            <a:r>
              <a:rPr lang="ko-KR" altLang="en-US" dirty="0"/>
              <a:t>발생 시 이를 해결하고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병합할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기본이 </a:t>
            </a:r>
            <a:r>
              <a:rPr lang="en-US" altLang="ko-KR" dirty="0"/>
              <a:t>fast-forward </a:t>
            </a:r>
            <a:r>
              <a:rPr lang="ko-KR" altLang="en-US" dirty="0"/>
              <a:t>병합이 수행되는 일렬 상태에서</a:t>
            </a:r>
            <a:endParaRPr lang="en-US" altLang="ko-KR" dirty="0"/>
          </a:p>
          <a:p>
            <a:pPr lvl="1"/>
            <a:r>
              <a:rPr lang="en-US" altLang="ko-KR" dirty="0"/>
              <a:t>3-way </a:t>
            </a:r>
            <a:r>
              <a:rPr lang="ko-KR" altLang="en-US" dirty="0"/>
              <a:t>병합</a:t>
            </a:r>
            <a:r>
              <a:rPr lang="en-US" altLang="ko-KR" dirty="0"/>
              <a:t>(merge)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1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2730-C041-4C64-9123-F9B031120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기준 </a:t>
            </a:r>
            <a:r>
              <a:rPr lang="ko-KR" altLang="en-US" dirty="0" err="1"/>
              <a:t>브랜치로</a:t>
            </a:r>
            <a:r>
              <a:rPr lang="ko-KR" altLang="en-US" dirty="0"/>
              <a:t> 이동해서 </a:t>
            </a:r>
            <a:r>
              <a:rPr lang="ko-KR" altLang="en-US" dirty="0" err="1"/>
              <a:t>머지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1AA00-7F42-4189-B132-D5F03FEF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checkout main</a:t>
            </a:r>
          </a:p>
          <a:p>
            <a:r>
              <a:rPr lang="en-US" altLang="ko-KR" dirty="0"/>
              <a:t>$ git merge feat/list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20DA7-719B-4EA7-BD6D-69BDC82B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2196455"/>
            <a:ext cx="5688632" cy="46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6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1CE73-B08C-4CD0-BA89-7F0DC1BCA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머지</a:t>
            </a:r>
            <a:r>
              <a:rPr lang="ko-KR" altLang="en-US" dirty="0"/>
              <a:t> 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9114D-42AD-4495-BA64-3E94DF84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BAA08-9448-4E5F-852E-0B358970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33" y="4263703"/>
            <a:ext cx="8391525" cy="2181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54BE9D-2764-49C0-9D9D-460900FA9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82" y="1911750"/>
            <a:ext cx="7896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93D8-4300-4932-9BC5-FEBAAEFD6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3-way</a:t>
            </a:r>
            <a:r>
              <a:rPr lang="ko-KR" altLang="en-US" dirty="0"/>
              <a:t> 병합 준비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3CB8D-0974-4B68-A093-DC6ECA9C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main</a:t>
            </a:r>
            <a:r>
              <a:rPr lang="ko-KR" altLang="en-US" dirty="0"/>
              <a:t>에서 한 번 </a:t>
            </a:r>
            <a:r>
              <a:rPr lang="ko-KR" altLang="en-US" dirty="0" err="1"/>
              <a:t>커밋</a:t>
            </a:r>
            <a:r>
              <a:rPr lang="en-US" altLang="ko-KR" dirty="0"/>
              <a:t>(# 5</a:t>
            </a:r>
            <a:r>
              <a:rPr lang="ko-KR" altLang="en-US" dirty="0"/>
              <a:t>번째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$ git branch</a:t>
            </a:r>
          </a:p>
          <a:p>
            <a:pPr lvl="1"/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basic.py </a:t>
            </a:r>
            <a:r>
              <a:rPr lang="ko-KR" altLang="en-US" dirty="0"/>
              <a:t>수정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r>
              <a:rPr lang="en-US" altLang="ko-KR" dirty="0"/>
              <a:t>print('branch basic')</a:t>
            </a:r>
          </a:p>
          <a:p>
            <a:pPr lvl="1"/>
            <a:r>
              <a:rPr lang="en-US" altLang="ko-KR" dirty="0"/>
              <a:t>print(1, 2, 3)</a:t>
            </a:r>
          </a:p>
          <a:p>
            <a:pPr lvl="1"/>
            <a:r>
              <a:rPr lang="en-US" altLang="ko-KR" dirty="0"/>
              <a:t>print([1, 2, 3])</a:t>
            </a:r>
          </a:p>
          <a:p>
            <a:pPr lvl="1"/>
            <a:r>
              <a:rPr lang="en-US" altLang="ko-KR" dirty="0"/>
              <a:t>print(list(range(1, 11)))     # 4</a:t>
            </a:r>
            <a:r>
              <a:rPr lang="ko-KR" altLang="en-US" dirty="0"/>
              <a:t>번째 </a:t>
            </a:r>
            <a:r>
              <a:rPr lang="ko-KR" altLang="en-US" dirty="0" err="1"/>
              <a:t>커밋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a, b = </a:t>
            </a:r>
            <a:r>
              <a:rPr lang="en-US" altLang="ko-KR" dirty="0" err="1"/>
              <a:t>divmod</a:t>
            </a:r>
            <a:r>
              <a:rPr lang="en-US" altLang="ko-KR" dirty="0"/>
              <a:t>(20, 3)        # 5</a:t>
            </a:r>
            <a:r>
              <a:rPr lang="ko-KR" altLang="en-US" dirty="0"/>
              <a:t>번째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commit –am ‘add </a:t>
            </a:r>
            <a:r>
              <a:rPr lang="en-US" altLang="ko-KR" dirty="0" err="1"/>
              <a:t>divmod</a:t>
            </a:r>
            <a:r>
              <a:rPr lang="en-US" altLang="ko-KR" dirty="0"/>
              <a:t>, main’</a:t>
            </a:r>
          </a:p>
        </p:txBody>
      </p:sp>
    </p:spTree>
    <p:extLst>
      <p:ext uri="{BB962C8B-B14F-4D97-AF65-F5344CB8AC3E}">
        <p14:creationId xmlns:p14="http://schemas.microsoft.com/office/powerpoint/2010/main" val="424188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4AD8-8E2B-45F3-8C44-AA1D43EC0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CEA61-17AB-49DA-99FC-917D1B34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84F03E-8EF6-4643-AF83-8EE111C0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756443"/>
            <a:ext cx="90773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93D8-4300-4932-9BC5-FEBAAEFD6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3-way</a:t>
            </a:r>
            <a:r>
              <a:rPr lang="ko-KR" altLang="en-US" dirty="0"/>
              <a:t> 병합 준비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3CB8D-0974-4B68-A093-DC6ECA9C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feat/list</a:t>
            </a:r>
            <a:r>
              <a:rPr lang="ko-KR" altLang="en-US" dirty="0"/>
              <a:t>에서 한 번 </a:t>
            </a:r>
            <a:r>
              <a:rPr lang="ko-KR" altLang="en-US" dirty="0" err="1"/>
              <a:t>커밋</a:t>
            </a:r>
            <a:r>
              <a:rPr lang="en-US" altLang="ko-KR" dirty="0"/>
              <a:t>(# 5</a:t>
            </a:r>
            <a:r>
              <a:rPr lang="ko-KR" altLang="en-US" dirty="0"/>
              <a:t>번째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$ git switch feat/list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브랜치와</a:t>
            </a:r>
            <a:r>
              <a:rPr lang="ko-KR" altLang="en-US" dirty="0"/>
              <a:t> 파일</a:t>
            </a:r>
            <a:r>
              <a:rPr lang="en-US" altLang="ko-KR" dirty="0"/>
              <a:t> </a:t>
            </a:r>
            <a:r>
              <a:rPr lang="ko-KR" altLang="en-US" dirty="0"/>
              <a:t>확인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basic.py </a:t>
            </a:r>
            <a:r>
              <a:rPr lang="ko-KR" altLang="en-US" dirty="0"/>
              <a:t>수정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r>
              <a:rPr lang="en-US" altLang="ko-KR" dirty="0"/>
              <a:t>print('branch basic')</a:t>
            </a:r>
          </a:p>
          <a:p>
            <a:pPr lvl="1"/>
            <a:r>
              <a:rPr lang="en-US" altLang="ko-KR" dirty="0"/>
              <a:t>print(1, 2, 3)</a:t>
            </a:r>
          </a:p>
          <a:p>
            <a:pPr lvl="1"/>
            <a:r>
              <a:rPr lang="en-US" altLang="ko-KR" dirty="0"/>
              <a:t>print([1, 2, 3])</a:t>
            </a:r>
          </a:p>
          <a:p>
            <a:pPr lvl="1"/>
            <a:r>
              <a:rPr lang="en-US" altLang="ko-KR" dirty="0"/>
              <a:t>print(list(range(1, 11)))     	# 4</a:t>
            </a:r>
            <a:r>
              <a:rPr lang="ko-KR" altLang="en-US" dirty="0"/>
              <a:t>번째 </a:t>
            </a:r>
            <a:r>
              <a:rPr lang="ko-KR" altLang="en-US" dirty="0" err="1"/>
              <a:t>커밋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print(tuple(range(1, 11, 2)))  	# 5</a:t>
            </a:r>
            <a:r>
              <a:rPr lang="ko-KR" altLang="en-US" dirty="0"/>
              <a:t>번째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commit –am ‘add print of tuple, feat/list’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54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A152-A8E9-4127-9922-CDCF15082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23124-5E9D-4134-A727-45FACF04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브랜치의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이해하고 수행할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빨리 감기</a:t>
            </a:r>
            <a:r>
              <a:rPr lang="en-US" altLang="ko-KR" dirty="0"/>
              <a:t>(fast-forward) </a:t>
            </a:r>
            <a:r>
              <a:rPr lang="ko-KR" altLang="en-US" dirty="0"/>
              <a:t>병합을</a:t>
            </a:r>
            <a:r>
              <a:rPr lang="en-US" altLang="ko-KR" dirty="0"/>
              <a:t> </a:t>
            </a:r>
            <a:r>
              <a:rPr lang="ko-KR" altLang="en-US" dirty="0"/>
              <a:t>수행할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3-way </a:t>
            </a:r>
            <a:r>
              <a:rPr lang="ko-KR" altLang="en-US" dirty="0"/>
              <a:t>상태를 이해하고 </a:t>
            </a:r>
            <a:r>
              <a:rPr lang="en-US" altLang="ko-KR" dirty="0"/>
              <a:t>3-way </a:t>
            </a:r>
            <a:r>
              <a:rPr lang="ko-KR" altLang="en-US" dirty="0"/>
              <a:t>병합</a:t>
            </a:r>
            <a:r>
              <a:rPr lang="en-US" altLang="ko-KR" dirty="0"/>
              <a:t>(merge)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lvl="1"/>
            <a:r>
              <a:rPr lang="ko-KR" altLang="en-US" dirty="0"/>
              <a:t>기본이 </a:t>
            </a:r>
            <a:r>
              <a:rPr lang="en-US" altLang="ko-KR" dirty="0"/>
              <a:t>fast-forward </a:t>
            </a:r>
            <a:r>
              <a:rPr lang="ko-KR" altLang="en-US" dirty="0"/>
              <a:t>병합이 수행되는 일렬 상태에서 </a:t>
            </a:r>
            <a:r>
              <a:rPr lang="en-US" altLang="ko-KR" dirty="0"/>
              <a:t>3-way </a:t>
            </a:r>
            <a:r>
              <a:rPr lang="ko-KR" altLang="en-US" dirty="0"/>
              <a:t>병합</a:t>
            </a:r>
            <a:r>
              <a:rPr lang="en-US" altLang="ko-KR" dirty="0"/>
              <a:t>(merge)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077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22A41-45AE-4E2A-88DA-9892308D6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 후 파일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D6D2A-16FF-4E35-9009-5463F1AA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7FB440-627F-48F6-9ED9-36716999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71" y="1277004"/>
            <a:ext cx="6940450" cy="55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DF228-4A3D-4773-8A92-58D0A2201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584BB-6880-4190-A928-D02CE1FB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32CC75-D915-4E01-875D-BAD4C6BB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0" y="1385354"/>
            <a:ext cx="6155665" cy="56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5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CDA7-FE5D-421C-9572-4BD218787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BE1B1-5D5D-4F32-BBC9-6437C0C9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F2966-7B4F-4A81-BE3C-E9628B7B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24" y="1907490"/>
            <a:ext cx="6589935" cy="51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8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BA6D-5F3F-4E06-990C-E3579A608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3-way</a:t>
            </a:r>
            <a:r>
              <a:rPr lang="ko-KR" altLang="en-US" dirty="0"/>
              <a:t> </a:t>
            </a:r>
            <a:r>
              <a:rPr lang="ko-KR" altLang="en-US" dirty="0" err="1"/>
              <a:t>머지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B716E-6762-4674-974D-392C77C4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으로 이동해서</a:t>
            </a:r>
            <a:endParaRPr lang="en-US" altLang="ko-KR" dirty="0"/>
          </a:p>
          <a:p>
            <a:r>
              <a:rPr lang="en-US" altLang="ko-KR" dirty="0"/>
              <a:t>$ git switch main</a:t>
            </a:r>
          </a:p>
          <a:p>
            <a:endParaRPr lang="en-US" altLang="ko-KR" dirty="0"/>
          </a:p>
          <a:p>
            <a:r>
              <a:rPr lang="en-US" altLang="ko-KR" dirty="0"/>
              <a:t>$ git merge feat/list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3CE70-2A2B-42D4-854E-A4F2C225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2" y="3200892"/>
            <a:ext cx="69532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1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D1080-8A8D-4C06-9D7F-075ECE84B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병합에서 충돌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98400-2712-4AF4-B378-A6FAB6F9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AFDB9C-5215-4E13-B0C3-380D1003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32" y="1229084"/>
            <a:ext cx="7354735" cy="5607149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C23BBC00-B37E-4BBF-950F-4BBBDB011CCF}"/>
              </a:ext>
            </a:extLst>
          </p:cNvPr>
          <p:cNvSpPr/>
          <p:nvPr/>
        </p:nvSpPr>
        <p:spPr>
          <a:xfrm>
            <a:off x="7650956" y="3132559"/>
            <a:ext cx="1689832" cy="360039"/>
          </a:xfrm>
          <a:prstGeom prst="wedgeRectCallout">
            <a:avLst>
              <a:gd name="adj1" fmla="val -21401"/>
              <a:gd name="adj2" fmla="val -132219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00FF"/>
                </a:solidFill>
              </a:rPr>
              <a:t>충돌 발생 의미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7E00EA-9B8D-4396-80A9-EA70FF4C8F0F}"/>
              </a:ext>
            </a:extLst>
          </p:cNvPr>
          <p:cNvSpPr/>
          <p:nvPr/>
        </p:nvSpPr>
        <p:spPr>
          <a:xfrm>
            <a:off x="7362924" y="2484487"/>
            <a:ext cx="1440160" cy="36003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B165D-44D6-4B7E-A679-70ACBE0E1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충돌 발생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DAA11-403B-4C6D-8F81-A6163ADF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 소스의 같은 부분을 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1DCB0F-B9AD-4A19-90D0-2EF8FD42988A}"/>
              </a:ext>
            </a:extLst>
          </p:cNvPr>
          <p:cNvSpPr/>
          <p:nvPr/>
        </p:nvSpPr>
        <p:spPr>
          <a:xfrm>
            <a:off x="1705768" y="1836415"/>
            <a:ext cx="83214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'branch basic'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)))  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4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번째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커밋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divmod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5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번째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커밋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=======</a:t>
            </a:r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)))    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4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번째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커밋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5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번째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커밋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&gt;&gt;&gt;&gt;&gt;&gt;&gt; feat/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FDF7F7-04FB-40E2-B792-14CB33501F1E}"/>
              </a:ext>
            </a:extLst>
          </p:cNvPr>
          <p:cNvSpPr/>
          <p:nvPr/>
        </p:nvSpPr>
        <p:spPr>
          <a:xfrm>
            <a:off x="2826420" y="2772519"/>
            <a:ext cx="720080" cy="36003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C59993-D742-4405-995E-DFC3F26F19EE}"/>
              </a:ext>
            </a:extLst>
          </p:cNvPr>
          <p:cNvSpPr/>
          <p:nvPr/>
        </p:nvSpPr>
        <p:spPr>
          <a:xfrm>
            <a:off x="1696143" y="2772520"/>
            <a:ext cx="6089204" cy="1368152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C87192-BC0C-4702-930A-3A01D42A070B}"/>
              </a:ext>
            </a:extLst>
          </p:cNvPr>
          <p:cNvSpPr/>
          <p:nvPr/>
        </p:nvSpPr>
        <p:spPr>
          <a:xfrm>
            <a:off x="2826420" y="5220791"/>
            <a:ext cx="1512168" cy="36003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9D7A3A-B28B-45AE-A946-2E8FCCA61936}"/>
              </a:ext>
            </a:extLst>
          </p:cNvPr>
          <p:cNvSpPr/>
          <p:nvPr/>
        </p:nvSpPr>
        <p:spPr>
          <a:xfrm>
            <a:off x="1689658" y="4280325"/>
            <a:ext cx="6089204" cy="1300505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2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F24B-87B4-4061-A758-F151D715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 취소 후</a:t>
            </a:r>
            <a:r>
              <a:rPr lang="en-US" altLang="ko-KR" dirty="0"/>
              <a:t> </a:t>
            </a:r>
            <a:r>
              <a:rPr lang="ko-KR" altLang="en-US" dirty="0"/>
              <a:t>다시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8023-0236-4BCA-9B95-BE532586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merge --abort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merge feat/list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239CD0-1EF5-484D-8B49-9151665D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604293"/>
            <a:ext cx="9182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C68D8-011A-4EB8-878F-B207DF2EF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충돌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1DD5D-9A56-40EE-BA33-A92C04C9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수정 후 저장</a:t>
            </a:r>
            <a:endParaRPr lang="en-US" altLang="ko-KR" dirty="0"/>
          </a:p>
          <a:p>
            <a:pPr lvl="1"/>
            <a:r>
              <a:rPr lang="ko-KR" altLang="en-US" dirty="0"/>
              <a:t>충돌 표시 모두 제거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다시</a:t>
            </a:r>
            <a:endParaRPr lang="en-US" altLang="ko-KR" dirty="0"/>
          </a:p>
          <a:p>
            <a:r>
              <a:rPr lang="en-US" altLang="ko-KR" dirty="0"/>
              <a:t>S git commit –am 'Resolve conflict, main'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9D998-BAC2-429A-B39F-7DF390D16D92}"/>
              </a:ext>
            </a:extLst>
          </p:cNvPr>
          <p:cNvSpPr/>
          <p:nvPr/>
        </p:nvSpPr>
        <p:spPr>
          <a:xfrm>
            <a:off x="2394372" y="1978238"/>
            <a:ext cx="53467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'branch basic'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     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4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번째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커밋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divmod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   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5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번째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커밋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            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5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번째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커밋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 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충돌 해결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4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B3AD-F304-475A-9602-8B1D27D8B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BF356-EE9D-407C-A369-6CF144A9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4C422-797B-4BA9-BDFB-3C6F758C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580356"/>
            <a:ext cx="9163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99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5504C-B893-46FD-989E-6FB4ECA95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 후 </a:t>
            </a:r>
            <a:r>
              <a:rPr lang="ko-KR" altLang="en-US" dirty="0" err="1"/>
              <a:t>커밋</a:t>
            </a:r>
            <a:r>
              <a:rPr lang="ko-KR" altLang="en-US" dirty="0"/>
              <a:t>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0EBA0-E9BC-4FDC-875D-6A66291E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0F743-C697-47F0-8D6C-DF0F16F8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4" y="1441419"/>
            <a:ext cx="3813523" cy="5182480"/>
          </a:xfrm>
          <a:prstGeom prst="rect">
            <a:avLst/>
          </a:prstGeom>
        </p:spPr>
      </p:pic>
      <p:pic>
        <p:nvPicPr>
          <p:cNvPr id="2050" name="Picture 2" descr="https://wikidocs.net/images/page/153693/05.03.03.jpg">
            <a:extLst>
              <a:ext uri="{FF2B5EF4-FFF2-40B4-BE49-F238E27FC236}">
                <a16:creationId xmlns:a16="http://schemas.microsoft.com/office/drawing/2014/main" id="{6495AADF-0C1B-4B08-83B4-CC0776ED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10" y="1875992"/>
            <a:ext cx="5885568" cy="18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ikidocs.net/images/page/153693/05.03.04.jpg">
            <a:extLst>
              <a:ext uri="{FF2B5EF4-FFF2-40B4-BE49-F238E27FC236}">
                <a16:creationId xmlns:a16="http://schemas.microsoft.com/office/drawing/2014/main" id="{D25D2662-BCD7-4F12-808B-44187934C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504" y="4081188"/>
            <a:ext cx="5788671" cy="192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9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90516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3649" y="2613238"/>
            <a:ext cx="198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merge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05657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3942231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90516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3649" y="2613238"/>
            <a:ext cx="3038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Merge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의 다양한 옵션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05657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26665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C4D95-BEE7-410B-B0EF-2065A43B3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'non fast-forward </a:t>
            </a:r>
            <a:r>
              <a:rPr lang="ko-KR" altLang="en-US" dirty="0"/>
              <a:t>병합</a:t>
            </a:r>
            <a:r>
              <a:rPr lang="en-US" altLang="ko-KR" dirty="0"/>
              <a:t>' </a:t>
            </a:r>
            <a:r>
              <a:rPr lang="ko-KR" altLang="en-US" dirty="0"/>
              <a:t>옵션을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4408B-D6AF-4419-A988-ABA20AC0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 fast-forward </a:t>
            </a:r>
            <a:r>
              <a:rPr lang="ko-KR" altLang="en-US" dirty="0"/>
              <a:t>병합</a:t>
            </a:r>
            <a:endParaRPr lang="en-US" altLang="ko-KR" dirty="0"/>
          </a:p>
          <a:p>
            <a:pPr lvl="1"/>
            <a:r>
              <a:rPr lang="ko-KR" altLang="en-US" dirty="0"/>
              <a:t>병합 실행 시에 </a:t>
            </a:r>
            <a:r>
              <a:rPr lang="en-US" altLang="ko-KR" dirty="0"/>
              <a:t>'fast-forward </a:t>
            </a:r>
            <a:r>
              <a:rPr lang="ko-KR" altLang="en-US" dirty="0"/>
              <a:t>병합</a:t>
            </a:r>
            <a:r>
              <a:rPr lang="en-US" altLang="ko-KR" dirty="0"/>
              <a:t>'</a:t>
            </a:r>
            <a:r>
              <a:rPr lang="ko-KR" altLang="en-US" dirty="0"/>
              <a:t>이 가능한 경우라도</a:t>
            </a:r>
          </a:p>
          <a:p>
            <a:pPr lvl="1"/>
            <a:r>
              <a:rPr lang="ko-KR" altLang="en-US" dirty="0" err="1"/>
              <a:t>브랜치가</a:t>
            </a:r>
            <a:r>
              <a:rPr lang="ko-KR" altLang="en-US" dirty="0"/>
              <a:t> 그대로 남기 때문에</a:t>
            </a:r>
            <a:endParaRPr lang="en-US" altLang="ko-KR" dirty="0"/>
          </a:p>
          <a:p>
            <a:pPr lvl="2"/>
            <a:r>
              <a:rPr lang="ko-KR" altLang="en-US" dirty="0"/>
              <a:t>그 </a:t>
            </a:r>
            <a:r>
              <a:rPr lang="ko-KR" altLang="en-US" dirty="0" err="1"/>
              <a:t>브랜치로</a:t>
            </a:r>
            <a:r>
              <a:rPr lang="ko-KR" altLang="en-US" dirty="0"/>
              <a:t> 실행한 작업 확인 및 </a:t>
            </a:r>
            <a:r>
              <a:rPr lang="ko-KR" altLang="en-US" dirty="0" err="1"/>
              <a:t>브랜치</a:t>
            </a:r>
            <a:r>
              <a:rPr lang="ko-KR" altLang="en-US" dirty="0"/>
              <a:t> 관리 면에서 더 유용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$ git merge --no-ff {</a:t>
            </a:r>
            <a:r>
              <a:rPr lang="ko-KR" altLang="en-US" dirty="0"/>
              <a:t>병합할 </a:t>
            </a:r>
            <a:r>
              <a:rPr lang="ko-KR" altLang="en-US" dirty="0" err="1"/>
              <a:t>브랜치</a:t>
            </a:r>
            <a:r>
              <a:rPr lang="ko-KR" altLang="en-US" dirty="0"/>
              <a:t> 명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보통의 병합 </a:t>
            </a:r>
            <a:r>
              <a:rPr lang="en-US" altLang="ko-KR" dirty="0"/>
              <a:t>(--ff)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이기적 병합 </a:t>
            </a:r>
            <a:r>
              <a:rPr lang="en-US" altLang="ko-KR" dirty="0"/>
              <a:t>(--no-ff)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소심한 병합 </a:t>
            </a:r>
            <a:r>
              <a:rPr lang="en-US" altLang="ko-KR" dirty="0"/>
              <a:t>(--ff-only)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강압적 병합 </a:t>
            </a:r>
            <a:r>
              <a:rPr lang="en-US" altLang="ko-KR" dirty="0"/>
              <a:t>(--squash)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non fast-forward 병합">
            <a:extLst>
              <a:ext uri="{FF2B5EF4-FFF2-40B4-BE49-F238E27FC236}">
                <a16:creationId xmlns:a16="http://schemas.microsoft.com/office/drawing/2014/main" id="{D3D4C7B1-308A-4FA6-99B9-A2A9CCCAA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16" y="4500711"/>
            <a:ext cx="6930960" cy="181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7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20D4-28E2-4749-AE83-8D724C433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</a:t>
            </a:r>
            <a:r>
              <a:rPr lang="en-US" altLang="ko-KR" dirty="0"/>
              <a:t>(merge)</a:t>
            </a:r>
            <a:r>
              <a:rPr lang="ko-KR" altLang="en-US" dirty="0"/>
              <a:t>의 다양한 옵션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CC376-C4B7-4B37-9CD8-AEE6909F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$ git merge {</a:t>
            </a:r>
            <a:r>
              <a:rPr lang="ko-KR" altLang="en-US" dirty="0"/>
              <a:t>병합할 </a:t>
            </a:r>
            <a:r>
              <a:rPr lang="ko-KR" altLang="en-US" dirty="0" err="1"/>
              <a:t>브랜치</a:t>
            </a:r>
            <a:r>
              <a:rPr lang="ko-KR" altLang="en-US" dirty="0"/>
              <a:t> 명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보통의 병합</a:t>
            </a:r>
            <a:r>
              <a:rPr lang="en-US" altLang="ko-KR" dirty="0"/>
              <a:t>, </a:t>
            </a:r>
            <a:r>
              <a:rPr lang="ko-KR" altLang="en-US" dirty="0"/>
              <a:t>융통성 있는 병합</a:t>
            </a:r>
            <a:endParaRPr lang="en-US" altLang="ko-KR" dirty="0"/>
          </a:p>
          <a:p>
            <a:pPr lvl="1"/>
            <a:r>
              <a:rPr lang="ko-KR" altLang="en-US" dirty="0"/>
              <a:t>현 </a:t>
            </a:r>
            <a:r>
              <a:rPr lang="ko-KR" altLang="en-US" dirty="0" err="1"/>
              <a:t>브랜치와</a:t>
            </a:r>
            <a:r>
              <a:rPr lang="ko-KR" altLang="en-US" dirty="0"/>
              <a:t> 병합할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Fast-Forward </a:t>
            </a:r>
            <a:r>
              <a:rPr lang="ko-KR" altLang="en-US" dirty="0"/>
              <a:t>관계 </a:t>
            </a:r>
            <a:r>
              <a:rPr lang="en-US" altLang="ko-KR" dirty="0"/>
              <a:t>O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 err="1"/>
              <a:t>병할할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따라감</a:t>
            </a:r>
            <a:r>
              <a:rPr lang="en-US" altLang="ko-KR" dirty="0"/>
              <a:t>, without Merge </a:t>
            </a:r>
            <a:r>
              <a:rPr lang="ko-KR" altLang="en-US" dirty="0" err="1"/>
              <a:t>커밋</a:t>
            </a:r>
            <a:endParaRPr lang="ko-KR" altLang="en-US" dirty="0"/>
          </a:p>
          <a:p>
            <a:pPr lvl="1"/>
            <a:r>
              <a:rPr lang="ko-KR" altLang="en-US" dirty="0"/>
              <a:t>현 </a:t>
            </a:r>
            <a:r>
              <a:rPr lang="ko-KR" altLang="en-US" dirty="0" err="1"/>
              <a:t>브랜치와</a:t>
            </a:r>
            <a:r>
              <a:rPr lang="ko-KR" altLang="en-US" dirty="0"/>
              <a:t> 병합할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Fast-Forward </a:t>
            </a:r>
            <a:r>
              <a:rPr lang="ko-KR" altLang="en-US" dirty="0"/>
              <a:t>관계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병합할 </a:t>
            </a:r>
            <a:r>
              <a:rPr lang="ko-KR" altLang="en-US" dirty="0" err="1"/>
              <a:t>브랜치와</a:t>
            </a:r>
            <a:r>
              <a:rPr lang="ko-KR" altLang="en-US" dirty="0"/>
              <a:t> 병합됨</a:t>
            </a:r>
            <a:r>
              <a:rPr lang="en-US" altLang="ko-KR" dirty="0"/>
              <a:t>. with Merge </a:t>
            </a:r>
            <a:r>
              <a:rPr lang="ko-KR" altLang="en-US" dirty="0" err="1"/>
              <a:t>커밋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$ git merge --no-ff {</a:t>
            </a:r>
            <a:r>
              <a:rPr lang="ko-KR" altLang="en-US" dirty="0"/>
              <a:t>병합할 </a:t>
            </a:r>
            <a:r>
              <a:rPr lang="ko-KR" altLang="en-US" dirty="0" err="1"/>
              <a:t>브랜치</a:t>
            </a:r>
            <a:r>
              <a:rPr lang="ko-KR" altLang="en-US" dirty="0"/>
              <a:t> 명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무조건 </a:t>
            </a:r>
            <a:r>
              <a:rPr lang="en-US" altLang="ko-KR" dirty="0"/>
              <a:t>Merge </a:t>
            </a:r>
            <a:r>
              <a:rPr lang="ko-KR" altLang="en-US" dirty="0" err="1"/>
              <a:t>커밋과</a:t>
            </a:r>
            <a:r>
              <a:rPr lang="ko-KR" altLang="en-US" dirty="0"/>
              <a:t> 같이 병합되는 옵션</a:t>
            </a:r>
          </a:p>
          <a:p>
            <a:endParaRPr lang="ko-KR" altLang="en-US" dirty="0"/>
          </a:p>
          <a:p>
            <a:r>
              <a:rPr lang="en-US" altLang="ko-KR" dirty="0"/>
              <a:t>$ git merge --ff-only {</a:t>
            </a:r>
            <a:r>
              <a:rPr lang="ko-KR" altLang="en-US" dirty="0"/>
              <a:t>병합할 </a:t>
            </a:r>
            <a:r>
              <a:rPr lang="ko-KR" altLang="en-US" dirty="0" err="1"/>
              <a:t>브랜치</a:t>
            </a:r>
            <a:r>
              <a:rPr lang="ko-KR" altLang="en-US" dirty="0"/>
              <a:t> 명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브랜치와</a:t>
            </a:r>
            <a:r>
              <a:rPr lang="ko-KR" altLang="en-US" dirty="0"/>
              <a:t> 병합 대상의 관계가 </a:t>
            </a:r>
            <a:r>
              <a:rPr lang="en-US" altLang="ko-KR" dirty="0"/>
              <a:t>Fast-Forward</a:t>
            </a:r>
            <a:r>
              <a:rPr lang="ko-KR" altLang="en-US" dirty="0"/>
              <a:t>인 경우에만 병합 진행</a:t>
            </a:r>
            <a:endParaRPr lang="en-US" altLang="ko-KR" dirty="0"/>
          </a:p>
          <a:p>
            <a:pPr lvl="2"/>
            <a:r>
              <a:rPr lang="en-US" altLang="ko-KR" dirty="0"/>
              <a:t>Merge </a:t>
            </a:r>
            <a:r>
              <a:rPr lang="ko-KR" altLang="en-US" dirty="0" err="1"/>
              <a:t>커밋</a:t>
            </a:r>
            <a:r>
              <a:rPr lang="ko-KR" altLang="en-US" dirty="0"/>
              <a:t> 생성되지 않음</a:t>
            </a:r>
          </a:p>
          <a:p>
            <a:endParaRPr lang="ko-KR" altLang="en-US" dirty="0"/>
          </a:p>
          <a:p>
            <a:r>
              <a:rPr lang="en-US" altLang="ko-KR" dirty="0"/>
              <a:t>$ git merge --squash {</a:t>
            </a:r>
            <a:r>
              <a:rPr lang="ko-KR" altLang="en-US" dirty="0"/>
              <a:t>병합할 </a:t>
            </a:r>
            <a:r>
              <a:rPr lang="ko-KR" altLang="en-US" dirty="0" err="1"/>
              <a:t>브랜치</a:t>
            </a:r>
            <a:r>
              <a:rPr lang="ko-KR" altLang="en-US" dirty="0"/>
              <a:t> 명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브랜치에</a:t>
            </a:r>
            <a:r>
              <a:rPr lang="ko-KR" altLang="en-US" dirty="0"/>
              <a:t> 병합 대상과의 차이나는 </a:t>
            </a:r>
            <a:r>
              <a:rPr lang="en-US" altLang="ko-KR" dirty="0"/>
              <a:t>commit</a:t>
            </a:r>
            <a:r>
              <a:rPr lang="ko-KR" altLang="en-US" dirty="0"/>
              <a:t>을 하나로 합쳐서 커밋함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21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58BF5-7567-4DD0-AE9D-9DD3CD382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--no-ff </a:t>
            </a:r>
            <a:r>
              <a:rPr lang="ko-KR" altLang="en-US" dirty="0"/>
              <a:t>옵션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C2CC-4615-4193-96A1-4ACEA8B8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관계에 상관없이 필요한 </a:t>
            </a:r>
            <a:r>
              <a:rPr lang="en-US" altLang="ko-KR" dirty="0"/>
              <a:t>commit</a:t>
            </a:r>
            <a:r>
              <a:rPr lang="ko-KR" altLang="en-US" dirty="0"/>
              <a:t>만 가져올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를 했는지 기록을 남길 수 있다</a:t>
            </a:r>
            <a:r>
              <a:rPr lang="en-US" altLang="ko-KR" dirty="0"/>
              <a:t>. (Merge branch 'dev1’)</a:t>
            </a:r>
          </a:p>
          <a:p>
            <a:pPr lvl="1"/>
            <a:r>
              <a:rPr lang="ko-KR" altLang="en-US" dirty="0"/>
              <a:t>무조건</a:t>
            </a:r>
            <a:r>
              <a:rPr lang="en-US" altLang="ko-KR" dirty="0"/>
              <a:t> 3-way merge </a:t>
            </a:r>
            <a:endParaRPr lang="ko-KR" altLang="en-US" dirty="0"/>
          </a:p>
        </p:txBody>
      </p:sp>
      <p:pic>
        <p:nvPicPr>
          <p:cNvPr id="3074" name="Picture 2" descr="https://wikidocs.net/images/page/153871/05.04.05.jpg">
            <a:extLst>
              <a:ext uri="{FF2B5EF4-FFF2-40B4-BE49-F238E27FC236}">
                <a16:creationId xmlns:a16="http://schemas.microsoft.com/office/drawing/2014/main" id="{F978F005-C333-4936-A485-FCC1FCA6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4487"/>
            <a:ext cx="106934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36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03F46-C49C-461E-9E45-336E380BD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-squash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96A84-60C1-49D9-952B-D1B0F655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merge --squash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강압적인</a:t>
            </a:r>
            <a:r>
              <a:rPr lang="en-US" altLang="ko-KR" dirty="0"/>
              <a:t>(?) </a:t>
            </a:r>
            <a:r>
              <a:rPr lang="ko-KR" altLang="en-US" dirty="0"/>
              <a:t>병합</a:t>
            </a:r>
            <a:endParaRPr lang="en-US" altLang="ko-KR" dirty="0"/>
          </a:p>
          <a:p>
            <a:pPr lvl="1"/>
            <a:r>
              <a:rPr lang="ko-KR" altLang="en-US" dirty="0"/>
              <a:t>사전적 의미</a:t>
            </a:r>
            <a:r>
              <a:rPr lang="en-US" altLang="ko-KR" dirty="0"/>
              <a:t>(</a:t>
            </a:r>
            <a:r>
              <a:rPr lang="ko-KR" altLang="en-US" dirty="0"/>
              <a:t>짓 뭉개다</a:t>
            </a:r>
            <a:r>
              <a:rPr lang="en-US" altLang="ko-KR" dirty="0"/>
              <a:t>)</a:t>
            </a:r>
            <a:r>
              <a:rPr lang="ko-KR" altLang="en-US" dirty="0"/>
              <a:t>에서 알 수 있듯이</a:t>
            </a:r>
            <a:endParaRPr lang="en-US" altLang="ko-KR" dirty="0"/>
          </a:p>
          <a:p>
            <a:pPr lvl="2"/>
            <a:r>
              <a:rPr lang="en-US" altLang="ko-KR" dirty="0"/>
              <a:t>commit</a:t>
            </a:r>
            <a:r>
              <a:rPr lang="ko-KR" altLang="en-US" dirty="0"/>
              <a:t>이력과 </a:t>
            </a:r>
            <a:r>
              <a:rPr lang="en-US" altLang="ko-KR" dirty="0"/>
              <a:t>merge</a:t>
            </a:r>
            <a:r>
              <a:rPr lang="ko-KR" altLang="en-US" dirty="0"/>
              <a:t>된 </a:t>
            </a:r>
            <a:r>
              <a:rPr lang="ko-KR" altLang="en-US" dirty="0" err="1"/>
              <a:t>브랜치</a:t>
            </a:r>
            <a:r>
              <a:rPr lang="ko-KR" altLang="en-US" dirty="0"/>
              <a:t> 이력도 남기지 않음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commit</a:t>
            </a:r>
            <a:r>
              <a:rPr lang="ko-KR" altLang="en-US" dirty="0"/>
              <a:t>에 상대 </a:t>
            </a:r>
            <a:r>
              <a:rPr lang="ko-KR" altLang="en-US" dirty="0" err="1"/>
              <a:t>브랜치의</a:t>
            </a:r>
            <a:r>
              <a:rPr lang="ko-KR" altLang="en-US" dirty="0"/>
              <a:t> 내용을 모두 뭉쳐 놓은 것으로 보임</a:t>
            </a:r>
          </a:p>
        </p:txBody>
      </p:sp>
      <p:pic>
        <p:nvPicPr>
          <p:cNvPr id="4098" name="Picture 2" descr="https://wikidocs.net/images/page/153871/05.04.06.jpg">
            <a:extLst>
              <a:ext uri="{FF2B5EF4-FFF2-40B4-BE49-F238E27FC236}">
                <a16:creationId xmlns:a16="http://schemas.microsoft.com/office/drawing/2014/main" id="{92569BB0-F6BF-4BA1-9064-F709775F7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9429"/>
            <a:ext cx="1069340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1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20396-7D02-4794-B0CE-6BD269445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통합하기</a:t>
            </a:r>
            <a:r>
              <a:rPr lang="en-US" altLang="ko-KR" dirty="0"/>
              <a:t>: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042E8-4A6F-470A-A329-E6C48D0C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브랜치를</a:t>
            </a:r>
            <a:r>
              <a:rPr lang="ko-KR" altLang="en-US" dirty="0"/>
              <a:t> 하나로 모음</a:t>
            </a:r>
            <a:endParaRPr lang="en-US" altLang="ko-KR" dirty="0"/>
          </a:p>
          <a:p>
            <a:pPr lvl="2"/>
            <a:r>
              <a:rPr lang="en-US" altLang="ko-KR" dirty="0"/>
              <a:t>fast-forward(</a:t>
            </a:r>
            <a:r>
              <a:rPr lang="ko-KR" altLang="en-US" dirty="0"/>
              <a:t>빨리 감기</a:t>
            </a:r>
            <a:r>
              <a:rPr lang="en-US" altLang="ko-KR" dirty="0"/>
              <a:t>) </a:t>
            </a:r>
            <a:r>
              <a:rPr lang="ko-KR" altLang="en-US" dirty="0"/>
              <a:t>병합</a:t>
            </a:r>
            <a:endParaRPr lang="en-US" altLang="ko-KR" dirty="0"/>
          </a:p>
          <a:p>
            <a:pPr lvl="2"/>
            <a:r>
              <a:rPr lang="en-US" altLang="ko-KR" dirty="0"/>
              <a:t>3-awy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938A47-9832-4DB4-8403-6FCAC52E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4" y="2916535"/>
            <a:ext cx="4105275" cy="401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C49CE3-4BE5-4A84-B53B-14F5F053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78" y="3012107"/>
            <a:ext cx="485775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409919-D1AF-482F-87E7-4FFD695E24BF}"/>
              </a:ext>
            </a:extLst>
          </p:cNvPr>
          <p:cNvSpPr txBox="1"/>
          <p:nvPr/>
        </p:nvSpPr>
        <p:spPr>
          <a:xfrm>
            <a:off x="1787135" y="2502959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</a:rPr>
              <a:t>      Fast-forward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merge</a:t>
            </a:r>
            <a:r>
              <a:rPr lang="ko-KR" altLang="en-US" sz="2000" dirty="0">
                <a:solidFill>
                  <a:srgbClr val="0000FF"/>
                </a:solidFill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</a:rPr>
              <a:t>VS</a:t>
            </a:r>
            <a:r>
              <a:rPr lang="ko-KR" altLang="en-US" sz="2000" dirty="0">
                <a:solidFill>
                  <a:srgbClr val="0000FF"/>
                </a:solidFill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</a:rPr>
              <a:t>3-way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merge 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B4970A-7F69-45D7-B8B6-FD9E87E394D2}"/>
              </a:ext>
            </a:extLst>
          </p:cNvPr>
          <p:cNvSpPr/>
          <p:nvPr/>
        </p:nvSpPr>
        <p:spPr>
          <a:xfrm>
            <a:off x="522164" y="2502959"/>
            <a:ext cx="4392488" cy="4629476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441855-CAE0-4958-929F-6D8D828C1931}"/>
              </a:ext>
            </a:extLst>
          </p:cNvPr>
          <p:cNvSpPr/>
          <p:nvPr/>
        </p:nvSpPr>
        <p:spPr>
          <a:xfrm>
            <a:off x="5393878" y="2508635"/>
            <a:ext cx="4849366" cy="4629477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20396-7D02-4794-B0CE-6BD269445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fast-forward(</a:t>
            </a:r>
            <a:r>
              <a:rPr lang="ko-KR" altLang="en-US" dirty="0"/>
              <a:t>빨리 감기</a:t>
            </a:r>
            <a:r>
              <a:rPr lang="en-US" altLang="ko-KR" dirty="0"/>
              <a:t>) </a:t>
            </a:r>
            <a:r>
              <a:rPr lang="ko-KR" altLang="en-US" dirty="0"/>
              <a:t>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042E8-4A6F-470A-A329-E6C48D0C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</a:t>
            </a:r>
            <a:r>
              <a:rPr lang="ko-KR" altLang="en-US" dirty="0"/>
              <a:t>할 대상이 현재 </a:t>
            </a:r>
            <a:r>
              <a:rPr lang="ko-KR" altLang="en-US" dirty="0" err="1"/>
              <a:t>커밋의</a:t>
            </a:r>
            <a:r>
              <a:rPr lang="ko-KR" altLang="en-US" dirty="0"/>
              <a:t> 직접적인 뿌리가 되는 경우</a:t>
            </a:r>
            <a:r>
              <a:rPr lang="en-US" altLang="ko-KR" dirty="0"/>
              <a:t>, fast-forward Merge</a:t>
            </a:r>
            <a:r>
              <a:rPr lang="ko-KR" altLang="en-US" dirty="0"/>
              <a:t>가 실행</a:t>
            </a:r>
            <a:endParaRPr lang="en-US" altLang="ko-KR" dirty="0"/>
          </a:p>
          <a:p>
            <a:pPr lvl="1"/>
            <a:r>
              <a:rPr lang="en-US" altLang="ko-KR" dirty="0"/>
              <a:t>'bugfix'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이력이 </a:t>
            </a:r>
            <a:r>
              <a:rPr lang="en-US" altLang="ko-KR" dirty="0"/>
              <a:t>'master'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이력을 모두 포함하는 경우</a:t>
            </a:r>
            <a:endParaRPr lang="en-US" altLang="ko-KR" dirty="0"/>
          </a:p>
          <a:p>
            <a:pPr lvl="1"/>
            <a:r>
              <a:rPr lang="en-US" altLang="ko-KR" dirty="0"/>
              <a:t>'master' </a:t>
            </a:r>
            <a:r>
              <a:rPr lang="ko-KR" altLang="en-US" dirty="0" err="1"/>
              <a:t>브랜치는</a:t>
            </a:r>
            <a:r>
              <a:rPr lang="ko-KR" altLang="en-US" dirty="0"/>
              <a:t> 단순히 이동</a:t>
            </a:r>
            <a:endParaRPr lang="en-US" altLang="ko-KR" dirty="0"/>
          </a:p>
          <a:p>
            <a:pPr lvl="2"/>
            <a:r>
              <a:rPr lang="ko-KR" altLang="en-US" dirty="0"/>
              <a:t>이 때는 합칠 내용이 없음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간단히 가리키는 지점이 대상 </a:t>
            </a:r>
            <a:r>
              <a:rPr lang="ko-KR" altLang="en-US" dirty="0" err="1"/>
              <a:t>커밋이</a:t>
            </a:r>
            <a:r>
              <a:rPr lang="ko-KR" altLang="en-US" dirty="0"/>
              <a:t> 되고 대상 </a:t>
            </a:r>
            <a:r>
              <a:rPr lang="ko-KR" altLang="en-US" dirty="0" err="1"/>
              <a:t>커밋의</a:t>
            </a:r>
            <a:r>
              <a:rPr lang="ko-KR" altLang="en-US" dirty="0"/>
              <a:t> 내용을 </a:t>
            </a:r>
            <a:r>
              <a:rPr lang="en-US" altLang="ko-KR" dirty="0"/>
              <a:t>Checkout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ko-KR" altLang="en-US" dirty="0"/>
              <a:t>작업공간과</a:t>
            </a:r>
            <a:r>
              <a:rPr lang="en-US" altLang="ko-KR" dirty="0"/>
              <a:t> </a:t>
            </a:r>
            <a:r>
              <a:rPr lang="ko-KR" altLang="en-US" dirty="0" err="1"/>
              <a:t>스테이징</a:t>
            </a:r>
            <a:r>
              <a:rPr lang="ko-KR" altLang="en-US" dirty="0"/>
              <a:t> 영역이 이동되는 </a:t>
            </a:r>
            <a:r>
              <a:rPr lang="en-US" altLang="ko-KR" dirty="0"/>
              <a:t>Y </a:t>
            </a:r>
            <a:r>
              <a:rPr lang="ko-KR" altLang="en-US" dirty="0"/>
              <a:t>상태로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기준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bugfix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병합</a:t>
            </a:r>
            <a:r>
              <a:rPr lang="en-US" altLang="ko-KR" dirty="0"/>
              <a:t> </a:t>
            </a:r>
            <a:r>
              <a:rPr lang="ko-KR" altLang="en-US" dirty="0"/>
              <a:t>전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ko-KR" altLang="en-US" dirty="0"/>
              <a:t>병합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4" name="Picture 2" descr="브랜치">
            <a:extLst>
              <a:ext uri="{FF2B5EF4-FFF2-40B4-BE49-F238E27FC236}">
                <a16:creationId xmlns:a16="http://schemas.microsoft.com/office/drawing/2014/main" id="{893CAE4D-BC21-4008-B8D0-9C3DE328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79" y="4147894"/>
            <a:ext cx="4105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st-forward(빨리감기) 병합">
            <a:extLst>
              <a:ext uri="{FF2B5EF4-FFF2-40B4-BE49-F238E27FC236}">
                <a16:creationId xmlns:a16="http://schemas.microsoft.com/office/drawing/2014/main" id="{AB2A480B-6394-426F-84D4-2C86D04B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79" y="5895900"/>
            <a:ext cx="45434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C6133-516F-4712-9AAF-109F50ACCB50}"/>
              </a:ext>
            </a:extLst>
          </p:cNvPr>
          <p:cNvSpPr txBox="1"/>
          <p:nvPr/>
        </p:nvSpPr>
        <p:spPr>
          <a:xfrm>
            <a:off x="1962324" y="4986452"/>
            <a:ext cx="2566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$ git merge bugfix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6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6F850-3DC6-4DD5-BC81-4265E69F3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두 분기가 갈라진 상태</a:t>
            </a:r>
            <a:r>
              <a:rPr lang="en-US" altLang="ko-KR" dirty="0"/>
              <a:t>: 3-way</a:t>
            </a:r>
            <a:r>
              <a:rPr lang="ko-KR" altLang="en-US" dirty="0"/>
              <a:t>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1871E-CAFF-4E22-822A-1E354D2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브랜치의</a:t>
            </a:r>
            <a:r>
              <a:rPr lang="ko-KR" altLang="en-US" dirty="0"/>
              <a:t> 조상이 같은 경우</a:t>
            </a:r>
            <a:endParaRPr lang="en-US" altLang="ko-KR" dirty="0"/>
          </a:p>
          <a:p>
            <a:pPr lvl="1"/>
            <a:r>
              <a:rPr lang="en-US" altLang="ko-KR" dirty="0"/>
              <a:t>3-way</a:t>
            </a:r>
            <a:r>
              <a:rPr lang="ko-KR" altLang="en-US" dirty="0"/>
              <a:t> 병합은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사용하여 두 기록을 합침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54839-9015-4FFB-B686-961C367F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61" y="2556495"/>
            <a:ext cx="64674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D76D0-1188-49D7-8C5A-18FDC0F39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3-way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772D1-78FA-4A6E-97D6-7BD958EB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분기 후 </a:t>
            </a:r>
            <a:r>
              <a:rPr lang="en-US" altLang="ko-KR" dirty="0"/>
              <a:t>'master'</a:t>
            </a:r>
            <a:r>
              <a:rPr lang="ko-KR" altLang="en-US" dirty="0"/>
              <a:t>에 변경 사항이 생긴 경우 </a:t>
            </a:r>
            <a:endParaRPr lang="en-US" altLang="ko-KR" dirty="0"/>
          </a:p>
          <a:p>
            <a:pPr lvl="1"/>
            <a:r>
              <a:rPr lang="en-US" altLang="ko-KR" dirty="0"/>
              <a:t>'bugfix' </a:t>
            </a:r>
            <a:r>
              <a:rPr lang="ko-KR" altLang="en-US" dirty="0" err="1"/>
              <a:t>브랜치를</a:t>
            </a:r>
            <a:r>
              <a:rPr lang="ko-KR" altLang="en-US" dirty="0"/>
              <a:t> 분기한 이후에 </a:t>
            </a:r>
            <a:r>
              <a:rPr lang="en-US" altLang="ko-KR" dirty="0"/>
              <a:t>'master' </a:t>
            </a:r>
            <a:r>
              <a:rPr lang="ko-KR" altLang="en-US" dirty="0" err="1"/>
              <a:t>브랜치에</a:t>
            </a:r>
            <a:r>
              <a:rPr lang="ko-KR" altLang="en-US" dirty="0"/>
              <a:t> 여러 가지 변경 사항이 적용</a:t>
            </a:r>
            <a:endParaRPr lang="en-US" altLang="ko-KR" dirty="0"/>
          </a:p>
          <a:p>
            <a:pPr lvl="1"/>
            <a:r>
              <a:rPr lang="en-US" altLang="ko-KR" dirty="0"/>
              <a:t>'master' </a:t>
            </a:r>
            <a:r>
              <a:rPr lang="ko-KR" altLang="en-US" dirty="0" err="1"/>
              <a:t>브랜치</a:t>
            </a:r>
            <a:r>
              <a:rPr lang="ko-KR" altLang="en-US" dirty="0"/>
              <a:t> 내의 변경내용과 </a:t>
            </a:r>
            <a:r>
              <a:rPr lang="en-US" altLang="ko-KR" dirty="0"/>
              <a:t>'bugfix' </a:t>
            </a:r>
            <a:r>
              <a:rPr lang="ko-KR" altLang="en-US" dirty="0" err="1"/>
              <a:t>브랜치</a:t>
            </a:r>
            <a:r>
              <a:rPr lang="ko-KR" altLang="en-US" dirty="0"/>
              <a:t> 내의 변경내용을 하나로 통합할 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ko-KR" altLang="en-US" dirty="0" err="1"/>
              <a:t>커밋이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양쪽의 변경을 가져온 </a:t>
            </a:r>
            <a:r>
              <a:rPr lang="en-US" altLang="ko-KR" dirty="0"/>
              <a:t>'merge commit(</a:t>
            </a:r>
            <a:r>
              <a:rPr lang="ko-KR" altLang="en-US" dirty="0"/>
              <a:t>병합 </a:t>
            </a:r>
            <a:r>
              <a:rPr lang="ko-KR" altLang="en-US" dirty="0" err="1"/>
              <a:t>커밋</a:t>
            </a:r>
            <a:r>
              <a:rPr lang="en-US" altLang="ko-KR" dirty="0"/>
              <a:t>)'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lvl="1"/>
            <a:r>
              <a:rPr lang="ko-KR" altLang="en-US" dirty="0"/>
              <a:t>병합 완료 후</a:t>
            </a:r>
            <a:r>
              <a:rPr lang="en-US" altLang="ko-KR" dirty="0"/>
              <a:t>, </a:t>
            </a:r>
            <a:r>
              <a:rPr lang="ko-KR" altLang="en-US" dirty="0"/>
              <a:t>통합 </a:t>
            </a:r>
            <a:r>
              <a:rPr lang="ko-KR" altLang="en-US" dirty="0" err="1"/>
              <a:t>브랜치인</a:t>
            </a:r>
            <a:r>
              <a:rPr lang="ko-KR" altLang="en-US" dirty="0"/>
              <a:t> </a:t>
            </a:r>
            <a:r>
              <a:rPr lang="en-US" altLang="ko-KR" dirty="0"/>
              <a:t>'master' </a:t>
            </a:r>
            <a:r>
              <a:rPr lang="ko-KR" altLang="en-US" dirty="0" err="1"/>
              <a:t>브랜치로</a:t>
            </a:r>
            <a:r>
              <a:rPr lang="ko-KR" altLang="en-US" dirty="0"/>
              <a:t> 통합된 이력이 아래처럼 생성</a:t>
            </a:r>
            <a:endParaRPr lang="en-US" altLang="ko-KR" dirty="0"/>
          </a:p>
          <a:p>
            <a:pPr lvl="2"/>
            <a:r>
              <a:rPr lang="en-US" altLang="ko-KR" dirty="0"/>
              <a:t>-m</a:t>
            </a:r>
            <a:r>
              <a:rPr lang="ko-KR" altLang="en-US" dirty="0"/>
              <a:t>이 없으면 메시지 입력할 기본 편집기 실행</a:t>
            </a:r>
          </a:p>
          <a:p>
            <a:pPr lvl="3"/>
            <a:r>
              <a:rPr lang="en-US" altLang="ko-KR" dirty="0"/>
              <a:t>‘Merge</a:t>
            </a:r>
            <a:r>
              <a:rPr lang="ko-KR" altLang="en-US" dirty="0"/>
              <a:t> </a:t>
            </a:r>
            <a:r>
              <a:rPr lang="en-US" altLang="ko-KR" dirty="0"/>
              <a:t>branch bugfix’</a:t>
            </a:r>
            <a:r>
              <a:rPr lang="ko-KR" altLang="en-US" dirty="0"/>
              <a:t>이 기본 </a:t>
            </a:r>
            <a:r>
              <a:rPr lang="ko-KR" altLang="en-US" dirty="0" err="1"/>
              <a:t>메시시</a:t>
            </a:r>
            <a:r>
              <a:rPr lang="ko-KR" altLang="en-US" dirty="0"/>
              <a:t> 내용</a:t>
            </a:r>
          </a:p>
        </p:txBody>
      </p:sp>
      <p:pic>
        <p:nvPicPr>
          <p:cNvPr id="4" name="Picture 2" descr="브랜치 분기 후 'master'에 변경 사항이 생긴 경우">
            <a:extLst>
              <a:ext uri="{FF2B5EF4-FFF2-40B4-BE49-F238E27FC236}">
                <a16:creationId xmlns:a16="http://schemas.microsoft.com/office/drawing/2014/main" id="{5CE422CF-17B5-4D7E-8589-CDEF2376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16" y="2196455"/>
            <a:ext cx="41052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양쪽의 변경을 적용한 'merge commit(병합 커밋)'">
            <a:extLst>
              <a:ext uri="{FF2B5EF4-FFF2-40B4-BE49-F238E27FC236}">
                <a16:creationId xmlns:a16="http://schemas.microsoft.com/office/drawing/2014/main" id="{E264DE87-DB09-4AF5-9AC6-82923C51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74" y="5879132"/>
            <a:ext cx="53149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8A98F-B735-4E4D-9CE7-A97401BB29A2}"/>
              </a:ext>
            </a:extLst>
          </p:cNvPr>
          <p:cNvSpPr txBox="1"/>
          <p:nvPr/>
        </p:nvSpPr>
        <p:spPr>
          <a:xfrm>
            <a:off x="2040190" y="5297933"/>
            <a:ext cx="45500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$ git merge bugfix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$ git merge bugfix –m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‘merge msg’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05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85201-E3A2-4559-B828-D7F07F803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3-way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447B5-D265-4C36-A50A-10D2C994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$ git merge other</a:t>
            </a:r>
          </a:p>
          <a:p>
            <a:pPr lvl="1"/>
            <a:r>
              <a:rPr lang="en-US" altLang="ko-KR" dirty="0"/>
              <a:t>3-way 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ko-KR" altLang="en-US" dirty="0" err="1"/>
              <a:t>커밋</a:t>
            </a:r>
            <a:r>
              <a:rPr lang="en-US" altLang="ko-KR" dirty="0"/>
              <a:t>(ed489), </a:t>
            </a:r>
            <a:r>
              <a:rPr lang="ko-KR" altLang="en-US" dirty="0"/>
              <a:t>대상이 되는 </a:t>
            </a:r>
            <a:r>
              <a:rPr lang="ko-KR" altLang="en-US" dirty="0" err="1"/>
              <a:t>커밋</a:t>
            </a:r>
            <a:r>
              <a:rPr lang="en-US" altLang="ko-KR" dirty="0"/>
              <a:t>(33104)</a:t>
            </a:r>
          </a:p>
          <a:p>
            <a:pPr lvl="2"/>
            <a:r>
              <a:rPr lang="ko-KR" altLang="en-US" dirty="0"/>
              <a:t>공통의 뿌리가 되는 </a:t>
            </a:r>
            <a:r>
              <a:rPr lang="ko-KR" altLang="en-US" dirty="0" err="1"/>
              <a:t>커밋</a:t>
            </a:r>
            <a:r>
              <a:rPr lang="en-US" altLang="ko-KR" dirty="0"/>
              <a:t>(b325c)</a:t>
            </a:r>
          </a:p>
          <a:p>
            <a:pPr lvl="1"/>
            <a:r>
              <a:rPr lang="en-US" altLang="ko-KR" dirty="0"/>
              <a:t>Merge</a:t>
            </a:r>
            <a:r>
              <a:rPr lang="ko-KR" altLang="en-US" dirty="0"/>
              <a:t>한 결과는 작업 디렉토리와 </a:t>
            </a:r>
            <a:r>
              <a:rPr lang="en-US" altLang="ko-KR" dirty="0"/>
              <a:t>Stage </a:t>
            </a:r>
            <a:r>
              <a:rPr lang="ko-KR" altLang="en-US" dirty="0"/>
              <a:t>영역에 저장</a:t>
            </a:r>
            <a:endParaRPr lang="en-US" altLang="ko-KR" dirty="0"/>
          </a:p>
          <a:p>
            <a:pPr lvl="2"/>
            <a:r>
              <a:rPr lang="ko-KR" altLang="en-US" dirty="0"/>
              <a:t>부모가 여럿</a:t>
            </a:r>
            <a:r>
              <a:rPr lang="en-US" altLang="ko-KR" dirty="0"/>
              <a:t>(33104, ed489)</a:t>
            </a:r>
            <a:r>
              <a:rPr lang="ko-KR" altLang="en-US" dirty="0"/>
              <a:t>인 새 </a:t>
            </a:r>
            <a:r>
              <a:rPr lang="ko-KR" altLang="en-US" dirty="0" err="1"/>
              <a:t>커밋을</a:t>
            </a:r>
            <a:r>
              <a:rPr lang="ko-KR" altLang="en-US" dirty="0"/>
              <a:t> 만듦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BBA3D0-0984-42B2-AB47-E7ED47F4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3492599"/>
            <a:ext cx="6333763" cy="3540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290285-43D2-4453-ADB5-22067B3BD334}"/>
              </a:ext>
            </a:extLst>
          </p:cNvPr>
          <p:cNvCxnSpPr>
            <a:cxnSpLocks/>
          </p:cNvCxnSpPr>
          <p:nvPr/>
        </p:nvCxnSpPr>
        <p:spPr>
          <a:xfrm>
            <a:off x="3114452" y="2340471"/>
            <a:ext cx="3312368" cy="244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440A2F-679F-49C9-93E9-36E8547342F8}"/>
              </a:ext>
            </a:extLst>
          </p:cNvPr>
          <p:cNvCxnSpPr>
            <a:cxnSpLocks/>
          </p:cNvCxnSpPr>
          <p:nvPr/>
        </p:nvCxnSpPr>
        <p:spPr>
          <a:xfrm>
            <a:off x="5490716" y="2382775"/>
            <a:ext cx="504056" cy="197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6558ED-A522-4A53-B25F-DC10BD9E5C92}"/>
              </a:ext>
            </a:extLst>
          </p:cNvPr>
          <p:cNvCxnSpPr>
            <a:cxnSpLocks/>
          </p:cNvCxnSpPr>
          <p:nvPr/>
        </p:nvCxnSpPr>
        <p:spPr>
          <a:xfrm flipH="1">
            <a:off x="3834532" y="2628503"/>
            <a:ext cx="434989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54A4B9-48AD-45B1-9CA5-8417798C1369}"/>
              </a:ext>
            </a:extLst>
          </p:cNvPr>
          <p:cNvSpPr txBox="1"/>
          <p:nvPr/>
        </p:nvSpPr>
        <p:spPr>
          <a:xfrm>
            <a:off x="1180677" y="3987363"/>
            <a:ext cx="2460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$ git merge other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81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845DC-0035-4EEC-9B91-341CD45FC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충돌과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EDDF1-5614-438F-9F8A-4AE05E69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만약에 두 </a:t>
            </a:r>
            <a:r>
              <a:rPr lang="en-US" altLang="ko-KR" dirty="0"/>
              <a:t>commit </a:t>
            </a:r>
            <a:r>
              <a:rPr lang="ko-KR" altLang="en-US" dirty="0"/>
              <a:t>모두에서 변경사항이 발생한 파일에 대해서는 충돌</a:t>
            </a:r>
            <a:r>
              <a:rPr lang="en-US" altLang="ko-KR" dirty="0"/>
              <a:t>(conflict)</a:t>
            </a:r>
            <a:r>
              <a:rPr lang="ko-KR" altLang="en-US" dirty="0"/>
              <a:t>이 발생</a:t>
            </a:r>
            <a:endParaRPr lang="en-US" altLang="ko-KR" dirty="0"/>
          </a:p>
          <a:p>
            <a:pPr lvl="1"/>
            <a:r>
              <a:rPr lang="ko-KR" altLang="en-US" dirty="0"/>
              <a:t>충돌이 발생하면 해당 파일의 충돌을 해결 한 후 </a:t>
            </a:r>
            <a:r>
              <a:rPr lang="en-US" altLang="ko-KR" dirty="0"/>
              <a:t>add, commit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A, B</a:t>
            </a:r>
            <a:r>
              <a:rPr lang="ko-KR" altLang="en-US" dirty="0"/>
              <a:t>는 문제 없으나 </a:t>
            </a:r>
            <a:r>
              <a:rPr lang="en-US" altLang="ko-KR" dirty="0"/>
              <a:t>C</a:t>
            </a:r>
            <a:r>
              <a:rPr lang="ko-KR" altLang="en-US" dirty="0"/>
              <a:t>는 충돌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충돌 해결</a:t>
            </a:r>
            <a:endParaRPr lang="en-US" altLang="ko-KR" dirty="0"/>
          </a:p>
          <a:p>
            <a:pPr lvl="1"/>
            <a:r>
              <a:rPr lang="ko-KR" altLang="en-US" dirty="0"/>
              <a:t>파일 내용을 수정 후 저장</a:t>
            </a:r>
            <a:endParaRPr lang="en-US" altLang="ko-KR" dirty="0"/>
          </a:p>
          <a:p>
            <a:pPr lvl="1"/>
            <a:r>
              <a:rPr lang="en-US" altLang="ko-KR" dirty="0"/>
              <a:t>Add </a:t>
            </a:r>
            <a:r>
              <a:rPr lang="ko-KR" altLang="en-US" dirty="0"/>
              <a:t>한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r>
              <a:rPr lang="ko-KR" altLang="en-US" dirty="0"/>
              <a:t>필요하면 합병된 이전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80D77-7F77-480A-B268-59C7DA07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71" y="2628503"/>
            <a:ext cx="83248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1368</Words>
  <Application>Microsoft Office PowerPoint</Application>
  <PresentationFormat>사용자 지정</PresentationFormat>
  <Paragraphs>253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Pretendard</vt:lpstr>
      <vt:lpstr>Pretendard SemiBold</vt:lpstr>
      <vt:lpstr>맑은 고딕</vt:lpstr>
      <vt:lpstr>산돌명조B</vt:lpstr>
      <vt:lpstr>Arial</vt:lpstr>
      <vt:lpstr>Consolas</vt:lpstr>
      <vt:lpstr>Tahoma</vt:lpstr>
      <vt:lpstr>Office 테마</vt:lpstr>
      <vt:lpstr>PowerPoint 프레젠테이션</vt:lpstr>
      <vt:lpstr>학습목표</vt:lpstr>
      <vt:lpstr>PowerPoint 프레젠테이션</vt:lpstr>
      <vt:lpstr>브랜치 통합하기: merge</vt:lpstr>
      <vt:lpstr>fast-forward(빨리 감기) 병합</vt:lpstr>
      <vt:lpstr>두 분기가 갈라진 상태: 3-way 상태</vt:lpstr>
      <vt:lpstr>3-way merge</vt:lpstr>
      <vt:lpstr>3-way merge</vt:lpstr>
      <vt:lpstr>충돌과 해결</vt:lpstr>
      <vt:lpstr>일렬 상태에서 기본이 Fast forward 병합</vt:lpstr>
      <vt:lpstr>기본이 Fast forward 상태에서 non Fast forward 병합</vt:lpstr>
      <vt:lpstr>두 브랜치의 일렬 상태에서</vt:lpstr>
      <vt:lpstr>병합 시 주의점</vt:lpstr>
      <vt:lpstr>실습 후 우리는 ~~~할 수 있다.</vt:lpstr>
      <vt:lpstr>기준 브랜치로 이동해서 머지</vt:lpstr>
      <vt:lpstr>머지 후 확인</vt:lpstr>
      <vt:lpstr>3-way 병합 준비 1/2</vt:lpstr>
      <vt:lpstr>PowerPoint 프레젠테이션</vt:lpstr>
      <vt:lpstr>3-way 병합 준비 2/2</vt:lpstr>
      <vt:lpstr>브랜치 이동 후 파일 수정 </vt:lpstr>
      <vt:lpstr>커밋</vt:lpstr>
      <vt:lpstr>각각의 브랜치에서 커밋 확인</vt:lpstr>
      <vt:lpstr>3-way 머지 실습</vt:lpstr>
      <vt:lpstr>병합에서 충돌 발생</vt:lpstr>
      <vt:lpstr>충돌 발생 이해</vt:lpstr>
      <vt:lpstr>병합 취소 후 다시 병합</vt:lpstr>
      <vt:lpstr>충돌 해결</vt:lpstr>
      <vt:lpstr>PowerPoint 프레젠테이션</vt:lpstr>
      <vt:lpstr>병합 후 커밋 그래프</vt:lpstr>
      <vt:lpstr>PowerPoint 프레젠테이션</vt:lpstr>
      <vt:lpstr>'non fast-forward 병합' 옵션을 지정</vt:lpstr>
      <vt:lpstr>병합(merge)의 다양한 옵션 종류</vt:lpstr>
      <vt:lpstr>--no-ff 옵션 merge</vt:lpstr>
      <vt:lpstr>-squash 옵션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126</cp:revision>
  <dcterms:created xsi:type="dcterms:W3CDTF">2022-02-09T00:16:14Z</dcterms:created>
  <dcterms:modified xsi:type="dcterms:W3CDTF">2022-11-14T03:46:55Z</dcterms:modified>
</cp:coreProperties>
</file>