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14"/>
      <p:bold r:id="rId15"/>
    </p:embeddedFont>
    <p:embeddedFont>
      <p:font typeface="Anaheim" panose="02000503000000000000" pitchFamily="2" charset="0"/>
      <p:regular r:id="rId16"/>
    </p:embeddedFont>
    <p:embeddedFont>
      <p:font typeface="Barlow" pitchFamily="2" charset="0"/>
      <p:regular r:id="rId17"/>
      <p:bold r:id="rId18"/>
      <p:italic r:id="rId19"/>
      <p:boldItalic r:id="rId20"/>
    </p:embeddedFont>
    <p:embeddedFont>
      <p:font typeface="Barlow Condensed ExtraBold" panose="020F0502020204030204" pitchFamily="34" charset="0"/>
      <p:bold r:id="rId21"/>
      <p:italic r:id="rId22"/>
      <p:boldItalic r:id="rId23"/>
    </p:embeddedFont>
    <p:embeddedFont>
      <p:font typeface="Nunito Light" panose="020F0302020204030204" pitchFamily="34" charset="0"/>
      <p:regular r:id="rId24"/>
      <p:italic r:id="rId25"/>
    </p:embeddedFont>
    <p:embeddedFont>
      <p:font typeface="Overpass Mono" panose="020B0009030203020204" pitchFamily="49" charset="0"/>
      <p:regular r:id="rId26"/>
      <p:bold r:id="rId27"/>
    </p:embeddedFont>
    <p:embeddedFont>
      <p:font typeface="Raleway SemiBold" panose="020F050202020403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Condensed Light" panose="020F0302020204030204" pitchFamily="34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viewProps" Target="viewProp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95626692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95626692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b9be90f2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b9be90f2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9b9be90f2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9b9be90f2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9b9be90f2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9b9be90f2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YJ123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ctrTitle"/>
          </p:nvPr>
        </p:nvSpPr>
        <p:spPr>
          <a:xfrm>
            <a:off x="718575" y="1162311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Open Source Software</a:t>
            </a:r>
            <a:endParaRPr sz="4900" dirty="0"/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00" dirty="0"/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 err="1"/>
              <a:t>Github</a:t>
            </a:r>
            <a:r>
              <a:rPr lang="en" sz="4900" dirty="0"/>
              <a:t> </a:t>
            </a:r>
            <a:r>
              <a:rPr lang="en" sz="4900" dirty="0" err="1"/>
              <a:t>구축</a:t>
            </a:r>
            <a:r>
              <a:rPr lang="en" sz="4900" dirty="0"/>
              <a:t> </a:t>
            </a:r>
            <a:r>
              <a:rPr lang="en" sz="4900" dirty="0" err="1"/>
              <a:t>경진대회</a:t>
            </a:r>
            <a:endParaRPr sz="4900" dirty="0"/>
          </a:p>
        </p:txBody>
      </p:sp>
      <p:sp>
        <p:nvSpPr>
          <p:cNvPr id="331" name="Google Shape;331;p25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QA class Group 4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presentation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>
            <a:spLocks noGrp="1"/>
          </p:cNvSpPr>
          <p:nvPr>
            <p:ph type="title"/>
          </p:nvPr>
        </p:nvSpPr>
        <p:spPr>
          <a:xfrm>
            <a:off x="1333150" y="35237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깃허브 구축 후기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34"/>
          <p:cNvSpPr txBox="1"/>
          <p:nvPr/>
        </p:nvSpPr>
        <p:spPr>
          <a:xfrm>
            <a:off x="539766" y="893575"/>
            <a:ext cx="8174767" cy="3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최유성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: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이번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깃허브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구축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프로젝트를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통해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많고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새로운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지식을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얻게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되었습니다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.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이전까지는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깃과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깃허브에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대해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들어는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봤는지만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내가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과연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활용할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일이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있을지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의문이었습니다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. 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하지만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프로젝트를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수행하면서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버젼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관리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툴인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깃과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그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깃을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핵심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기술로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사용하는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클라우드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플랫폼인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깃허브가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얼마나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효율적으로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소스를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관리하고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오픈소스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소프트웨어에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큰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기여를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했는지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알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수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있었습니다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.</a:t>
            </a:r>
            <a:endParaRPr dirty="0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aheim"/>
              <a:sym typeface="Anahei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aheim"/>
              <a:sym typeface="Anahei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최정규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: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깃허브를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이번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오픈소스소프트웨어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수업을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통해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거의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처음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접했는데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,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협업을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위한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   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유용한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기능들이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많아서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팀원들끼리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자료와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정보를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공유하기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수월했습니다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.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팀원들이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다같이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힘을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합쳐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계정을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구축하고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결과물을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보니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뿌듯하기도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하고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깃허브의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사용법을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많이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익힌거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 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같아서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개인적으로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도움이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많이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되었습니다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.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수업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이외에도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깃허브를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활용해서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포트폴리오를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열심히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정리해야겠다고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생각했습니다</a:t>
            </a:r>
            <a:r>
              <a:rPr lang="en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.</a:t>
            </a:r>
            <a:endParaRPr dirty="0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ctrTitle"/>
          </p:nvPr>
        </p:nvSpPr>
        <p:spPr>
          <a:xfrm>
            <a:off x="718575" y="1369050"/>
            <a:ext cx="8520600" cy="1294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감사합니다!</a:t>
            </a:r>
            <a:endParaRPr sz="4900"/>
          </a:p>
        </p:txBody>
      </p:sp>
      <p:sp>
        <p:nvSpPr>
          <p:cNvPr id="409" name="Google Shape;409;p35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QA class Group 4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presentation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title"/>
          </p:nvPr>
        </p:nvSpPr>
        <p:spPr>
          <a:xfrm>
            <a:off x="1278000" y="32482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목차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37" name="Google Shape;337;p26"/>
          <p:cNvSpPr txBox="1">
            <a:spLocks noGrp="1"/>
          </p:cNvSpPr>
          <p:nvPr>
            <p:ph type="subTitle" idx="1"/>
          </p:nvPr>
        </p:nvSpPr>
        <p:spPr>
          <a:xfrm flipH="1">
            <a:off x="720000" y="11176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팀명과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조원역할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소개</a:t>
            </a:r>
            <a:endParaRPr sz="20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깃허브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프로파일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특징</a:t>
            </a:r>
            <a:endParaRPr sz="20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깃허브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구축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차별성</a:t>
            </a:r>
            <a:endParaRPr sz="20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깃허브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저장소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및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위키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구조</a:t>
            </a:r>
            <a:endParaRPr sz="20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깃허브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구축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소개</a:t>
            </a:r>
            <a:endParaRPr sz="20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깃허브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구축</a:t>
            </a:r>
            <a:r>
              <a:rPr lang="en" sz="200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후기</a:t>
            </a:r>
            <a:endParaRPr sz="2000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EFEFEF"/>
                </a:solidFill>
              </a:rPr>
              <a:t>팀원</a:t>
            </a:r>
            <a:r>
              <a:rPr lang="en" dirty="0">
                <a:solidFill>
                  <a:srgbClr val="EFEFEF"/>
                </a:solidFill>
              </a:rPr>
              <a:t> </a:t>
            </a:r>
            <a:r>
              <a:rPr lang="en" dirty="0" err="1">
                <a:solidFill>
                  <a:srgbClr val="EFEFEF"/>
                </a:solidFill>
              </a:rPr>
              <a:t>소개</a:t>
            </a:r>
            <a:endParaRPr dirty="0">
              <a:solidFill>
                <a:srgbClr val="EFEFEF"/>
              </a:solidFill>
            </a:endParaRPr>
          </a:p>
        </p:txBody>
      </p:sp>
      <p:sp>
        <p:nvSpPr>
          <p:cNvPr id="344" name="Google Shape;344;p27"/>
          <p:cNvSpPr txBox="1">
            <a:spLocks noGrp="1"/>
          </p:cNvSpPr>
          <p:nvPr>
            <p:ph type="ctrTitle"/>
          </p:nvPr>
        </p:nvSpPr>
        <p:spPr>
          <a:xfrm flipH="1">
            <a:off x="1326425" y="184839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err="1"/>
              <a:t>박민</a:t>
            </a:r>
            <a:endParaRPr sz="3000" b="1" dirty="0"/>
          </a:p>
        </p:txBody>
      </p:sp>
      <p:sp>
        <p:nvSpPr>
          <p:cNvPr id="345" name="Google Shape;345;p27"/>
          <p:cNvSpPr txBox="1">
            <a:spLocks noGrp="1"/>
          </p:cNvSpPr>
          <p:nvPr>
            <p:ph type="subTitle" idx="1"/>
          </p:nvPr>
        </p:nvSpPr>
        <p:spPr>
          <a:xfrm flipH="1">
            <a:off x="775325" y="2122450"/>
            <a:ext cx="3266100" cy="766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QA, 20220898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00"/>
                </a:solidFill>
              </a:rPr>
              <a:t>정보통신공학과</a:t>
            </a:r>
            <a:r>
              <a:rPr lang="en" sz="1500"/>
              <a:t>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역할: 팀 프로젝트 수행 및 참여</a:t>
            </a:r>
            <a:endParaRPr sz="1000"/>
          </a:p>
        </p:txBody>
      </p:sp>
      <p:sp>
        <p:nvSpPr>
          <p:cNvPr id="346" name="Google Shape;346;p27"/>
          <p:cNvSpPr txBox="1">
            <a:spLocks noGrp="1"/>
          </p:cNvSpPr>
          <p:nvPr>
            <p:ph type="ctrTitle" idx="2"/>
          </p:nvPr>
        </p:nvSpPr>
        <p:spPr>
          <a:xfrm flipH="1">
            <a:off x="6506591" y="176109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err="1"/>
              <a:t>황상임</a:t>
            </a:r>
            <a:endParaRPr sz="3000" b="1" dirty="0"/>
          </a:p>
        </p:txBody>
      </p:sp>
      <p:sp>
        <p:nvSpPr>
          <p:cNvPr id="347" name="Google Shape;347;p27"/>
          <p:cNvSpPr txBox="1">
            <a:spLocks noGrp="1"/>
          </p:cNvSpPr>
          <p:nvPr>
            <p:ph type="subTitle" idx="3"/>
          </p:nvPr>
        </p:nvSpPr>
        <p:spPr>
          <a:xfrm flipH="1">
            <a:off x="3904975" y="1968849"/>
            <a:ext cx="3912600" cy="83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QA, 20220954</a:t>
            </a:r>
            <a:endParaRPr sz="15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>
                <a:solidFill>
                  <a:srgbClr val="00FF00"/>
                </a:solidFill>
              </a:rPr>
              <a:t>정보통신공학과</a:t>
            </a:r>
            <a:endParaRPr sz="1500" dirty="0">
              <a:solidFill>
                <a:srgbClr val="00FF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/>
              <a:t>역할</a:t>
            </a:r>
            <a:r>
              <a:rPr lang="en" sz="1500" dirty="0"/>
              <a:t>: </a:t>
            </a:r>
            <a:r>
              <a:rPr lang="en" sz="1500" dirty="0" err="1"/>
              <a:t>Github의</a:t>
            </a:r>
            <a:r>
              <a:rPr lang="en" sz="1500" dirty="0"/>
              <a:t> </a:t>
            </a:r>
            <a:r>
              <a:rPr lang="en" sz="1500" dirty="0" err="1"/>
              <a:t>다양한</a:t>
            </a:r>
            <a:r>
              <a:rPr lang="en" sz="1500" dirty="0"/>
              <a:t> </a:t>
            </a:r>
            <a:r>
              <a:rPr lang="en" sz="1500" dirty="0" err="1"/>
              <a:t>기능</a:t>
            </a:r>
            <a:r>
              <a:rPr lang="en" sz="1500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/>
              <a:t>활용</a:t>
            </a:r>
            <a:r>
              <a:rPr lang="en" sz="1500" dirty="0"/>
              <a:t> </a:t>
            </a:r>
            <a:r>
              <a:rPr lang="en" sz="1500" dirty="0" err="1"/>
              <a:t>및</a:t>
            </a:r>
            <a:r>
              <a:rPr lang="en" sz="1500" dirty="0"/>
              <a:t> </a:t>
            </a:r>
            <a:r>
              <a:rPr lang="en" sz="1500" dirty="0" err="1"/>
              <a:t>팀</a:t>
            </a:r>
            <a:r>
              <a:rPr lang="en" sz="1500" dirty="0"/>
              <a:t> </a:t>
            </a:r>
            <a:r>
              <a:rPr lang="en" sz="1500" dirty="0" err="1"/>
              <a:t>프로젝트의</a:t>
            </a:r>
            <a:r>
              <a:rPr lang="en" sz="1500" dirty="0"/>
              <a:t> </a:t>
            </a:r>
            <a:r>
              <a:rPr lang="en" sz="1500" dirty="0" err="1"/>
              <a:t>적극적인</a:t>
            </a:r>
            <a:r>
              <a:rPr lang="en" sz="1500" dirty="0"/>
              <a:t> </a:t>
            </a:r>
            <a:r>
              <a:rPr lang="en" sz="1500" dirty="0" err="1"/>
              <a:t>수행</a:t>
            </a:r>
            <a:endParaRPr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348" name="Google Shape;348;p27"/>
          <p:cNvSpPr txBox="1">
            <a:spLocks noGrp="1"/>
          </p:cNvSpPr>
          <p:nvPr>
            <p:ph type="ctrTitle" idx="6"/>
          </p:nvPr>
        </p:nvSpPr>
        <p:spPr>
          <a:xfrm flipH="1">
            <a:off x="2107125" y="333136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최유성</a:t>
            </a:r>
            <a:endParaRPr sz="2500"/>
          </a:p>
        </p:txBody>
      </p:sp>
      <p:sp>
        <p:nvSpPr>
          <p:cNvPr id="349" name="Google Shape;349;p27"/>
          <p:cNvSpPr txBox="1">
            <a:spLocks noGrp="1"/>
          </p:cNvSpPr>
          <p:nvPr>
            <p:ph type="subTitle" idx="7"/>
          </p:nvPr>
        </p:nvSpPr>
        <p:spPr>
          <a:xfrm flipH="1">
            <a:off x="1382925" y="3594600"/>
            <a:ext cx="3612300" cy="112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QA, 20222223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>
                <a:solidFill>
                  <a:srgbClr val="00FF00"/>
                </a:solidFill>
              </a:rPr>
              <a:t>정보통신공학과</a:t>
            </a:r>
            <a:endParaRPr sz="1500" dirty="0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/>
              <a:t>역할</a:t>
            </a:r>
            <a:r>
              <a:rPr lang="en" sz="1500" dirty="0"/>
              <a:t>: </a:t>
            </a:r>
            <a:r>
              <a:rPr lang="en" sz="1500" dirty="0" err="1"/>
              <a:t>조원</a:t>
            </a:r>
            <a:r>
              <a:rPr lang="en" sz="1500" dirty="0"/>
              <a:t> </a:t>
            </a:r>
            <a:r>
              <a:rPr lang="en" sz="1500" dirty="0" err="1"/>
              <a:t>리드</a:t>
            </a:r>
            <a:r>
              <a:rPr lang="en" sz="1500" dirty="0"/>
              <a:t> </a:t>
            </a:r>
            <a:r>
              <a:rPr lang="en" sz="1500" dirty="0" err="1"/>
              <a:t>및</a:t>
            </a:r>
            <a:r>
              <a:rPr lang="en" sz="1500" dirty="0"/>
              <a:t> 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/>
              <a:t>프로젝트</a:t>
            </a:r>
            <a:r>
              <a:rPr lang="en" sz="1500" dirty="0"/>
              <a:t> </a:t>
            </a:r>
            <a:r>
              <a:rPr lang="en" sz="1500" dirty="0" err="1"/>
              <a:t>총괄과</a:t>
            </a:r>
            <a:r>
              <a:rPr lang="en" sz="1500" dirty="0"/>
              <a:t> </a:t>
            </a:r>
            <a:r>
              <a:rPr lang="en" sz="1500" dirty="0" err="1"/>
              <a:t>팀</a:t>
            </a:r>
            <a:r>
              <a:rPr lang="en" sz="1500" dirty="0"/>
              <a:t> </a:t>
            </a:r>
            <a:r>
              <a:rPr lang="en" sz="1500" dirty="0" err="1"/>
              <a:t>프로젝트의</a:t>
            </a:r>
            <a:r>
              <a:rPr lang="en" sz="15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/>
              <a:t>적극적인</a:t>
            </a:r>
            <a:r>
              <a:rPr lang="en" sz="1500" dirty="0"/>
              <a:t> </a:t>
            </a:r>
            <a:r>
              <a:rPr lang="en" sz="1500" dirty="0" err="1"/>
              <a:t>활약</a:t>
            </a:r>
            <a:endParaRPr sz="1500" dirty="0"/>
          </a:p>
        </p:txBody>
      </p:sp>
      <p:sp>
        <p:nvSpPr>
          <p:cNvPr id="350" name="Google Shape;350;p27"/>
          <p:cNvSpPr txBox="1">
            <a:spLocks noGrp="1"/>
          </p:cNvSpPr>
          <p:nvPr>
            <p:ph type="ctrTitle" idx="8"/>
          </p:nvPr>
        </p:nvSpPr>
        <p:spPr>
          <a:xfrm flipH="1">
            <a:off x="6959243" y="3266261"/>
            <a:ext cx="2163900" cy="306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err="1"/>
              <a:t>최정규</a:t>
            </a:r>
            <a:endParaRPr sz="3000" dirty="0"/>
          </a:p>
        </p:txBody>
      </p:sp>
      <p:sp>
        <p:nvSpPr>
          <p:cNvPr id="351" name="Google Shape;351;p27"/>
          <p:cNvSpPr txBox="1">
            <a:spLocks noGrp="1"/>
          </p:cNvSpPr>
          <p:nvPr>
            <p:ph type="subTitle" idx="9"/>
          </p:nvPr>
        </p:nvSpPr>
        <p:spPr>
          <a:xfrm flipH="1">
            <a:off x="4795618" y="3572261"/>
            <a:ext cx="3612300" cy="1165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QA, 20223667</a:t>
            </a:r>
            <a:endParaRPr sz="15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>
                <a:solidFill>
                  <a:srgbClr val="00FF00"/>
                </a:solidFill>
              </a:rPr>
              <a:t>정보통신공학과</a:t>
            </a:r>
            <a:endParaRPr sz="1500" dirty="0">
              <a:solidFill>
                <a:srgbClr val="00FF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/>
              <a:t>역할</a:t>
            </a:r>
            <a:r>
              <a:rPr lang="en" sz="1500" dirty="0"/>
              <a:t>: </a:t>
            </a:r>
            <a:r>
              <a:rPr lang="en" sz="1500" dirty="0" err="1"/>
              <a:t>모든</a:t>
            </a:r>
            <a:r>
              <a:rPr lang="en" sz="1500" dirty="0"/>
              <a:t> </a:t>
            </a:r>
            <a:r>
              <a:rPr lang="en" sz="1500" dirty="0" err="1"/>
              <a:t>팀</a:t>
            </a:r>
            <a:r>
              <a:rPr lang="en" sz="1500" dirty="0"/>
              <a:t> </a:t>
            </a:r>
            <a:r>
              <a:rPr lang="en" sz="1500" dirty="0" err="1"/>
              <a:t>프로젝트</a:t>
            </a:r>
            <a:r>
              <a:rPr lang="en" sz="1500" dirty="0"/>
              <a:t> </a:t>
            </a:r>
            <a:r>
              <a:rPr lang="en" sz="1500" dirty="0" err="1"/>
              <a:t>발표</a:t>
            </a:r>
            <a:r>
              <a:rPr lang="en" sz="1500" dirty="0"/>
              <a:t> </a:t>
            </a:r>
            <a:r>
              <a:rPr lang="en" sz="1500" dirty="0" err="1"/>
              <a:t>및</a:t>
            </a:r>
            <a:r>
              <a:rPr lang="en" sz="1500" dirty="0"/>
              <a:t> </a:t>
            </a:r>
            <a:endParaRPr sz="15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/>
              <a:t>전</a:t>
            </a:r>
            <a:r>
              <a:rPr lang="en" sz="1500" dirty="0"/>
              <a:t> </a:t>
            </a:r>
            <a:r>
              <a:rPr lang="en" sz="1500" dirty="0" err="1"/>
              <a:t>과정에</a:t>
            </a:r>
            <a:r>
              <a:rPr lang="en" sz="1500" dirty="0"/>
              <a:t> </a:t>
            </a:r>
            <a:r>
              <a:rPr lang="en" sz="1500" dirty="0" err="1"/>
              <a:t>대해서</a:t>
            </a:r>
            <a:r>
              <a:rPr lang="en" sz="1500" dirty="0"/>
              <a:t> </a:t>
            </a:r>
            <a:r>
              <a:rPr lang="en" sz="1500" dirty="0" err="1"/>
              <a:t>적극적인</a:t>
            </a:r>
            <a:r>
              <a:rPr lang="en" sz="1500" dirty="0"/>
              <a:t> </a:t>
            </a:r>
            <a:r>
              <a:rPr lang="en" sz="1500" dirty="0" err="1"/>
              <a:t>활약</a:t>
            </a:r>
            <a:endParaRPr sz="15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>
            <a:spLocks noGrp="1"/>
          </p:cNvSpPr>
          <p:nvPr>
            <p:ph type="body" idx="1"/>
          </p:nvPr>
        </p:nvSpPr>
        <p:spPr>
          <a:xfrm>
            <a:off x="609475" y="1991400"/>
            <a:ext cx="4301700" cy="29133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Mono"/>
              <a:buChar char="●"/>
            </a:pP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최상단에는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조를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나타내는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애니메이션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효과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적용</a:t>
            </a:r>
            <a:endParaRPr b="1" dirty="0"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Mono"/>
              <a:buChar char="●"/>
            </a:pP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그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하단에는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팀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과제를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한눈에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</a:p>
          <a:p>
            <a:pPr marL="1270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 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볼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수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있게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정리</a:t>
            </a:r>
            <a:endParaRPr b="1" dirty="0"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Mono"/>
              <a:buChar char="●"/>
            </a:pP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그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하단에는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팀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계정을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나타내는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</a:p>
          <a:p>
            <a:pPr marL="1270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 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그라데이션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컬러의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타이틀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dirty="0"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Mono"/>
              <a:buChar char="●"/>
            </a:pP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그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하단에는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각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팀원들의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개인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</a:p>
          <a:p>
            <a:pPr marL="1270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 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깃허브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계정</a:t>
            </a:r>
            <a:r>
              <a:rPr lang="en" b="1" dirty="0"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b="1" dirty="0" err="1">
                <a:latin typeface="Overpass Mono"/>
                <a:ea typeface="Overpass Mono"/>
                <a:cs typeface="Overpass Mono"/>
                <a:sym typeface="Overpass Mono"/>
              </a:rPr>
              <a:t>정리</a:t>
            </a:r>
            <a:endParaRPr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7" name="Google Shape;357;p28"/>
          <p:cNvSpPr txBox="1">
            <a:spLocks noGrp="1"/>
          </p:cNvSpPr>
          <p:nvPr>
            <p:ph type="title"/>
          </p:nvPr>
        </p:nvSpPr>
        <p:spPr>
          <a:xfrm>
            <a:off x="585175" y="1322400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깃허브 프로파일 특징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358" name="Google Shape;358;p28"/>
          <p:cNvSpPr/>
          <p:nvPr/>
        </p:nvSpPr>
        <p:spPr>
          <a:xfrm>
            <a:off x="7524726" y="3905925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302" y="189150"/>
            <a:ext cx="3512701" cy="2390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300" y="2579750"/>
            <a:ext cx="3512701" cy="21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깃허브 구축 차별성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1910425" y="3554525"/>
            <a:ext cx="4721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b="1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이슈와</a:t>
            </a:r>
            <a:r>
              <a:rPr lang="en" sz="2000" b="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b="1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마일스톤</a:t>
            </a:r>
            <a:r>
              <a:rPr lang="en" sz="2000" b="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b="1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기능을</a:t>
            </a:r>
            <a:r>
              <a:rPr lang="en" sz="2000" b="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b="1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lang="en" sz="2000" b="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r>
              <a:rPr lang="en" sz="2000" b="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" sz="2000" b="1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</a:t>
            </a:r>
            <a:r>
              <a:rPr lang="en" sz="2000" b="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b="1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협업의</a:t>
            </a:r>
            <a:r>
              <a:rPr lang="en" sz="2000" b="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b="1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일정</a:t>
            </a:r>
            <a:r>
              <a:rPr lang="en" sz="2000" b="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b="1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관리와</a:t>
            </a:r>
            <a:r>
              <a:rPr lang="en" sz="2000" b="1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" sz="2000" b="1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도움</a:t>
            </a:r>
            <a:endParaRPr sz="2000" b="1" dirty="0">
              <a:solidFill>
                <a:srgbClr val="FFFF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1910425" y="2734075"/>
            <a:ext cx="477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endParaRPr sz="1500">
              <a:solidFill>
                <a:srgbClr val="FFFFFF"/>
              </a:solidFill>
            </a:endParaRPr>
          </a:p>
        </p:txBody>
      </p:sp>
      <p:pic>
        <p:nvPicPr>
          <p:cNvPr id="368" name="Google Shape;3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00" y="1012200"/>
            <a:ext cx="8962699" cy="23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THE SUBJECT</a:t>
            </a:r>
            <a:endParaRPr/>
          </a:p>
        </p:txBody>
      </p:sp>
      <p:sp>
        <p:nvSpPr>
          <p:cNvPr id="374" name="Google Shape;374;p30"/>
          <p:cNvSpPr txBox="1"/>
          <p:nvPr/>
        </p:nvSpPr>
        <p:spPr>
          <a:xfrm>
            <a:off x="2590125" y="3554525"/>
            <a:ext cx="434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2158425" y="3677411"/>
            <a:ext cx="4776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verpass Mono"/>
              <a:buChar char="●"/>
            </a:pPr>
            <a:r>
              <a:rPr lang="en" sz="17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깃허브의</a:t>
            </a:r>
            <a:r>
              <a:rPr lang="en" sz="17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sz="17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저장소는</a:t>
            </a:r>
            <a:r>
              <a:rPr lang="en" sz="17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sz="17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위</a:t>
            </a:r>
            <a:r>
              <a:rPr lang="en" sz="17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sz="17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사진과</a:t>
            </a:r>
            <a:r>
              <a:rPr lang="en" sz="17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sz="17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같이</a:t>
            </a:r>
            <a:r>
              <a:rPr lang="en" sz="17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sz="17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구성되어</a:t>
            </a:r>
            <a:r>
              <a:rPr lang="en" sz="17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sz="17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있으며</a:t>
            </a:r>
            <a:r>
              <a:rPr lang="en" sz="17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lang="en" sz="17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팀</a:t>
            </a:r>
            <a:r>
              <a:rPr lang="en" sz="17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sz="17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프로젝트</a:t>
            </a:r>
            <a:r>
              <a:rPr lang="en" sz="17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sz="17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파일은</a:t>
            </a:r>
            <a:r>
              <a:rPr lang="en" sz="17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sz="17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Team_Project</a:t>
            </a:r>
            <a:r>
              <a:rPr lang="en" sz="17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sz="17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레포지토리에</a:t>
            </a:r>
            <a:r>
              <a:rPr lang="en" sz="17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 sz="17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있다</a:t>
            </a:r>
            <a:r>
              <a:rPr lang="en" sz="17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  <a:endParaRPr sz="1700" b="1" dirty="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376" name="Google Shape;3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611" y="402274"/>
            <a:ext cx="6776777" cy="315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THE SUBJECT</a:t>
            </a:r>
            <a:endParaRPr/>
          </a:p>
        </p:txBody>
      </p:sp>
      <p:pic>
        <p:nvPicPr>
          <p:cNvPr id="382" name="Google Shape;3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01" y="470422"/>
            <a:ext cx="7341797" cy="34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1"/>
          <p:cNvSpPr txBox="1"/>
          <p:nvPr/>
        </p:nvSpPr>
        <p:spPr>
          <a:xfrm>
            <a:off x="2590125" y="3554525"/>
            <a:ext cx="434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2590125" y="4226678"/>
            <a:ext cx="4776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 b="1" dirty="0" err="1">
                <a:solidFill>
                  <a:srgbClr val="FFFFFF"/>
                </a:solidFill>
              </a:rPr>
              <a:t>위키</a:t>
            </a:r>
            <a:r>
              <a:rPr lang="en" sz="1700" b="1" dirty="0">
                <a:solidFill>
                  <a:srgbClr val="FFFFFF"/>
                </a:solidFill>
              </a:rPr>
              <a:t> </a:t>
            </a:r>
            <a:r>
              <a:rPr lang="en" sz="1700" b="1" dirty="0" err="1">
                <a:solidFill>
                  <a:srgbClr val="FFFFFF"/>
                </a:solidFill>
              </a:rPr>
              <a:t>구조는</a:t>
            </a:r>
            <a:r>
              <a:rPr lang="en" sz="1700" b="1" dirty="0">
                <a:solidFill>
                  <a:srgbClr val="FFFFFF"/>
                </a:solidFill>
              </a:rPr>
              <a:t> </a:t>
            </a:r>
            <a:r>
              <a:rPr lang="en" sz="1700" b="1" dirty="0" err="1">
                <a:solidFill>
                  <a:srgbClr val="FFFFFF"/>
                </a:solidFill>
              </a:rPr>
              <a:t>위</a:t>
            </a:r>
            <a:r>
              <a:rPr lang="en" sz="1700" b="1" dirty="0">
                <a:solidFill>
                  <a:srgbClr val="FFFFFF"/>
                </a:solidFill>
              </a:rPr>
              <a:t> </a:t>
            </a:r>
            <a:r>
              <a:rPr lang="en" sz="1700" b="1" dirty="0" err="1">
                <a:solidFill>
                  <a:srgbClr val="FFFFFF"/>
                </a:solidFill>
              </a:rPr>
              <a:t>사진과</a:t>
            </a:r>
            <a:r>
              <a:rPr lang="en" sz="1700" b="1" dirty="0">
                <a:solidFill>
                  <a:srgbClr val="FFFFFF"/>
                </a:solidFill>
              </a:rPr>
              <a:t> </a:t>
            </a:r>
            <a:r>
              <a:rPr lang="en" sz="1700" b="1" dirty="0" err="1">
                <a:solidFill>
                  <a:srgbClr val="FFFFFF"/>
                </a:solidFill>
              </a:rPr>
              <a:t>같다</a:t>
            </a:r>
            <a:r>
              <a:rPr lang="en" sz="1700" b="1" dirty="0">
                <a:solidFill>
                  <a:srgbClr val="FFFFFF"/>
                </a:solidFill>
              </a:rPr>
              <a:t>.</a:t>
            </a:r>
            <a:endParaRPr sz="17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5"/>
            <a:ext cx="4100400" cy="1581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팀명</a:t>
            </a:r>
            <a:r>
              <a:rPr lang="en" dirty="0"/>
              <a:t>: MSYJ1234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QA반</a:t>
            </a:r>
            <a:r>
              <a:rPr lang="en" dirty="0"/>
              <a:t>, 4조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팀</a:t>
            </a:r>
            <a:r>
              <a:rPr lang="en" dirty="0"/>
              <a:t> </a:t>
            </a:r>
            <a:r>
              <a:rPr lang="en" dirty="0" err="1"/>
              <a:t>Github</a:t>
            </a:r>
            <a:r>
              <a:rPr lang="en" dirty="0"/>
              <a:t> </a:t>
            </a:r>
            <a:r>
              <a:rPr lang="en" dirty="0" err="1"/>
              <a:t>링크</a:t>
            </a:r>
            <a:r>
              <a:rPr lang="en" dirty="0"/>
              <a:t>: </a:t>
            </a:r>
            <a:r>
              <a:rPr lang="en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/MSYJ1234</a:t>
            </a: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p32"/>
          <p:cNvSpPr txBox="1"/>
          <p:nvPr/>
        </p:nvSpPr>
        <p:spPr>
          <a:xfrm>
            <a:off x="2103300" y="216750"/>
            <a:ext cx="526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 </a:t>
            </a:r>
            <a:r>
              <a:rPr lang="en" sz="3000">
                <a:solidFill>
                  <a:srgbClr val="FFFFFF"/>
                </a:solidFill>
              </a:rPr>
              <a:t>      </a:t>
            </a:r>
            <a:r>
              <a:rPr lang="en" sz="3000" b="1">
                <a:solidFill>
                  <a:srgbClr val="FFF2CC"/>
                </a:solidFill>
                <a:latin typeface="Overpass Mono"/>
                <a:ea typeface="Overpass Mono"/>
                <a:cs typeface="Overpass Mono"/>
                <a:sym typeface="Overpass Mono"/>
              </a:rPr>
              <a:t>깃허브 구축 소개</a:t>
            </a:r>
            <a:endParaRPr sz="3000" b="1">
              <a:solidFill>
                <a:srgbClr val="FFF2CC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>
            <a:spLocks noGrp="1"/>
          </p:cNvSpPr>
          <p:nvPr>
            <p:ph type="title"/>
          </p:nvPr>
        </p:nvSpPr>
        <p:spPr>
          <a:xfrm>
            <a:off x="1333150" y="35237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깃허브 구축 후기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7" name="Google Shape;397;p33"/>
          <p:cNvSpPr txBox="1"/>
          <p:nvPr/>
        </p:nvSpPr>
        <p:spPr>
          <a:xfrm>
            <a:off x="754550" y="1492925"/>
            <a:ext cx="7586368" cy="3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박민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: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깃허브를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구축하는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프로젝트를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하면서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새로운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것들을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많이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알게되었고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어려운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점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,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힘든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점도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많이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있었지만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조원들의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도움으로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잘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해결할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수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있어서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조원들에게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감사함을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전하고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싶습니다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.</a:t>
            </a:r>
            <a:endParaRPr sz="1600" dirty="0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aheim"/>
              <a:sym typeface="Anahei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aheim"/>
              <a:sym typeface="Anahei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황상임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: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깃과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깃허브를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이번에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처음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배우게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되었는데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깃허브를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구축할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때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 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팀원들과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한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프로젝트를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다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같이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구축하는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것이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처음에는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어려웠지만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지금은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서로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역할을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나눠가지고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깃허브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구축을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하게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되니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몹시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 </a:t>
            </a:r>
            <a:r>
              <a:rPr lang="en" sz="1600" dirty="0" err="1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뿌듯했습니다</a:t>
            </a:r>
            <a:r>
              <a:rPr lang="en" sz="1600" dirty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aheim"/>
                <a:sym typeface="Anaheim"/>
              </a:rPr>
              <a:t>.</a:t>
            </a:r>
            <a:endParaRPr sz="1600" dirty="0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aheim"/>
              <a:sym typeface="Anahei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377</Words>
  <Application>Microsoft Macintosh PowerPoint</Application>
  <PresentationFormat>화면 슬라이드 쇼(16:9)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Nunito Light</vt:lpstr>
      <vt:lpstr>Overpass Mono</vt:lpstr>
      <vt:lpstr>Roboto Condensed Light</vt:lpstr>
      <vt:lpstr>Anaheim</vt:lpstr>
      <vt:lpstr>Raleway SemiBold</vt:lpstr>
      <vt:lpstr>Roboto</vt:lpstr>
      <vt:lpstr>Arial</vt:lpstr>
      <vt:lpstr>Barlow</vt:lpstr>
      <vt:lpstr>Barlow Condensed ExtraBold</vt:lpstr>
      <vt:lpstr>Malgun Gothic</vt:lpstr>
      <vt:lpstr>Programming Lesson by Slidesgo</vt:lpstr>
      <vt:lpstr>Open Source Software  Github 구축 경진대회</vt:lpstr>
      <vt:lpstr>목차</vt:lpstr>
      <vt:lpstr>팀원 소개</vt:lpstr>
      <vt:lpstr>깃허브 프로파일 특징</vt:lpstr>
      <vt:lpstr>깃허브 구축 차별성</vt:lpstr>
      <vt:lpstr>USES OF THE SUBJECT</vt:lpstr>
      <vt:lpstr>USES OF THE SUBJECT</vt:lpstr>
      <vt:lpstr> </vt:lpstr>
      <vt:lpstr>깃허브 구축 후기</vt:lpstr>
      <vt:lpstr>깃허브 구축 후기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Software  Github 구축 경진대회</dc:title>
  <cp:lastModifiedBy>최정규</cp:lastModifiedBy>
  <cp:revision>15</cp:revision>
  <dcterms:modified xsi:type="dcterms:W3CDTF">2022-11-22T03:34:12Z</dcterms:modified>
</cp:coreProperties>
</file>