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0" r:id="rId4"/>
    <p:sldId id="262" r:id="rId5"/>
    <p:sldId id="265" r:id="rId6"/>
    <p:sldId id="261" r:id="rId7"/>
    <p:sldId id="263" r:id="rId8"/>
    <p:sldId id="264" r:id="rId9"/>
    <p:sldId id="266" r:id="rId10"/>
    <p:sldId id="27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D9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4BDDD-215B-66F6-AEFB-2DD3C4C9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74332-4C88-32C9-EAA9-91D74D47C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1AD65-5FDC-D5F9-DD9A-D107DB21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D7E45-1B12-C63A-A837-7C2F13CD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CEEF0-6721-61C6-318F-6C4ACB82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0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A92A3-30AE-E2C8-8961-B6374F25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06733-4576-0858-0133-35D5C4A3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0B825-0471-CD55-89FF-271D93CC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FBC0F-ACEE-87DA-1B66-B13B0033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CB618-7050-0CC7-4A41-AAE4AB0E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8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A6D06-0650-F80A-BAC3-A9E57A4F6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1B67E-60E9-D13F-697A-BE34E5EC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CD0D5-FD4F-133C-C2CF-0CC90181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E54F8-950A-1B93-9892-DFA4833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55255-C626-3C52-E30D-774AD45B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02DDA-BCDA-B358-E53E-834032D3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31A2C5-7A87-50D5-B392-227014A7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E865B-BCE1-12DA-E30F-D445797E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BA485-08F2-5B4B-9957-710D37E6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4C583-185F-7DB3-F0FB-6D5C2928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6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32134-37A1-D52D-7B62-9F58683A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64C9D-9FBB-C691-3D82-178E5B7D3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7DFFC-C9B2-0E68-DF4F-8AFB57F6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35B57-393F-B9B5-43CB-F34F2C0A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E4383-6D96-4A6D-8C2D-7D536257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4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08A1C-A5BD-5CD6-F221-8612A740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ECAF8-D311-04E8-161D-3971C7618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50C993-CBDD-F00F-C93F-9203D1B4C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586DD-43CC-E761-1CE4-29AC3E1C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21330-9948-88FF-0CE6-7C245B34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51BB1-5D4E-296D-971D-0B0ED800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1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8335-0B70-3306-E9FB-C0FA67C7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A565F-787C-1583-BA3F-132F4043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5AF03-322A-73B2-9369-30AA9E1F1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AF51C-AF99-A6B1-4C1A-5F538BE84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38D9F5-9DDA-48FA-850E-E6BA5995A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AC372C-A407-DF5C-945D-11A7306F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77A74B-3622-5ED7-0B0E-89CED3D8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748A79-5466-4AC2-7B95-1548D9D0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7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D15B5-B509-7C36-6BA5-2C0DB196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3A69B-F90E-F40D-A183-73A32AC6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EC67BE-C38C-BBD1-DF1F-D1F0E515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C6E51D-1E62-0871-A66E-14D25521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2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23E265-64C3-6268-A4EE-959F1D6F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427EC0-0598-C124-1215-DFB4E366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1EAD5-8284-268A-6158-2264655F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4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18DF8-AF3A-0987-FF97-F8458FD0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AA114-F585-BDA6-753D-9B30BBC2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79DE3-8BBE-FAEE-EEBF-E41943612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D2778-2090-75D4-7584-42CACC1C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CB832-295E-9E67-8895-571F2838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54748-2161-B2D6-AA41-EEC518A4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AA482-7CD3-81FE-6219-4C111F1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40D99-10FA-A01E-D72E-1D3D68579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29FB5-A072-6013-E274-FCF305F70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13D77-8454-8688-2E6E-AA33C8D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75B5A-6A5D-49E1-4090-27AD99CC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0AF24-D83C-5DBF-ACE3-E982C9E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FB0ED-2C7F-8E5F-7B92-FFE50101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5E624-8812-5EB1-6979-8DC1F0DE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734B2-805E-CEF0-9A54-CCAF649AA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0F20-77AF-4B91-84C5-B742051E1F2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AFD2F-5739-7603-A094-FCEFD4672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A14F2-6F69-C7D7-C60D-67FEE3A3C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58AF-8A4D-45FC-8DDA-FBEBB2EA5F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9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8B11EDA-A3E4-E65A-84E0-40B1F0071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8" y="1105786"/>
            <a:ext cx="2470422" cy="2470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CBB8B3-D9BD-64B1-5F18-5E48A19E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81" y="3845235"/>
            <a:ext cx="4262176" cy="1747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7D2467-17A9-9F3A-671C-C9C6C55DEEB7}"/>
              </a:ext>
            </a:extLst>
          </p:cNvPr>
          <p:cNvSpPr txBox="1"/>
          <p:nvPr/>
        </p:nvSpPr>
        <p:spPr>
          <a:xfrm>
            <a:off x="7175869" y="1536174"/>
            <a:ext cx="45305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Open Source </a:t>
            </a:r>
            <a:r>
              <a:rPr lang="en-US" altLang="ko-KR" sz="3600" dirty="0" err="1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SoftWare</a:t>
            </a:r>
            <a:endParaRPr lang="en-US" altLang="ko-KR" sz="3600" dirty="0">
              <a:latin typeface="Noto Sans CJK KR Bold" panose="020B0800000000000000" pitchFamily="34" charset="-128"/>
              <a:ea typeface="Noto Sans CJK KR Bold" panose="020B0800000000000000" pitchFamily="34" charset="-128"/>
            </a:endParaRPr>
          </a:p>
          <a:p>
            <a:pPr algn="ctr"/>
            <a:endParaRPr lang="en-US" altLang="ko-KR" sz="2800" dirty="0">
              <a:latin typeface="Noto Sans CJK KR Bold" panose="020B0800000000000000" pitchFamily="34" charset="-128"/>
              <a:ea typeface="Noto Sans CJK KR Bold" panose="020B0800000000000000" pitchFamily="34" charset="-128"/>
            </a:endParaRPr>
          </a:p>
          <a:p>
            <a:pPr algn="ctr"/>
            <a:r>
              <a:rPr lang="en-US" altLang="ko-KR" sz="28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QB</a:t>
            </a:r>
            <a:r>
              <a:rPr lang="ko-KR" altLang="en-US" sz="28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반 </a:t>
            </a:r>
            <a:r>
              <a:rPr lang="en-US" altLang="ko-KR" sz="28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oss6team</a:t>
            </a:r>
          </a:p>
          <a:p>
            <a:pPr algn="ctr"/>
            <a:endParaRPr lang="en-US" altLang="ko-KR" sz="2800" dirty="0">
              <a:latin typeface="Noto Sans CJK KR Bold" panose="020B0800000000000000" pitchFamily="34" charset="-128"/>
              <a:ea typeface="Noto Sans CJK KR Bold" panose="020B0800000000000000" pitchFamily="34" charset="-128"/>
            </a:endParaRPr>
          </a:p>
          <a:p>
            <a:pPr algn="ctr"/>
            <a:r>
              <a:rPr lang="en-US" altLang="ko-KR" sz="28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20221020 </a:t>
            </a:r>
            <a:r>
              <a:rPr lang="ko-KR" altLang="en-US" sz="2800" dirty="0" err="1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유제승</a:t>
            </a:r>
            <a:endParaRPr lang="en-US" altLang="ko-KR" sz="2800" dirty="0">
              <a:latin typeface="Noto Sans CJK KR Bold" panose="020B0800000000000000" pitchFamily="34" charset="-128"/>
              <a:ea typeface="Noto Sans CJK KR Bold" panose="020B0800000000000000" pitchFamily="34" charset="-128"/>
            </a:endParaRPr>
          </a:p>
          <a:p>
            <a:pPr algn="ctr"/>
            <a:r>
              <a:rPr lang="en-US" altLang="ko-KR" sz="28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20221021 </a:t>
            </a:r>
            <a:r>
              <a:rPr lang="ko-KR" altLang="en-US" sz="28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박소현</a:t>
            </a:r>
            <a:endParaRPr lang="en-US" altLang="ko-KR" sz="2800" dirty="0">
              <a:latin typeface="Noto Sans CJK KR Bold" panose="020B0800000000000000" pitchFamily="34" charset="-128"/>
              <a:ea typeface="Noto Sans CJK KR Bold" panose="020B0800000000000000" pitchFamily="34" charset="-128"/>
            </a:endParaRPr>
          </a:p>
          <a:p>
            <a:pPr algn="ctr"/>
            <a:r>
              <a:rPr lang="en-US" altLang="ko-KR" sz="28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20221738 </a:t>
            </a:r>
            <a:r>
              <a:rPr lang="ko-KR" altLang="en-US" sz="2800" dirty="0" err="1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임종민</a:t>
            </a:r>
            <a:endParaRPr lang="ko-KR" altLang="en-US" sz="2800" dirty="0">
              <a:latin typeface="Noto Sans CJK KR Bold" panose="020B0800000000000000" pitchFamily="34" charset="-128"/>
              <a:ea typeface="Noto Sans CJK KR Bold" panose="020B0800000000000000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4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-0.2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25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C25122-3B18-9643-5321-77A9B49C7575}"/>
              </a:ext>
            </a:extLst>
          </p:cNvPr>
          <p:cNvSpPr/>
          <p:nvPr/>
        </p:nvSpPr>
        <p:spPr>
          <a:xfrm>
            <a:off x="8055007" y="2539014"/>
            <a:ext cx="3306769" cy="38433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62017C-E889-943D-DA19-2928B1E8115B}"/>
              </a:ext>
            </a:extLst>
          </p:cNvPr>
          <p:cNvSpPr/>
          <p:nvPr/>
        </p:nvSpPr>
        <p:spPr>
          <a:xfrm>
            <a:off x="8707493" y="1400157"/>
            <a:ext cx="2004031" cy="20040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E4A300-38DC-45AF-6F18-0C000CAA6DA7}"/>
              </a:ext>
            </a:extLst>
          </p:cNvPr>
          <p:cNvSpPr/>
          <p:nvPr/>
        </p:nvSpPr>
        <p:spPr>
          <a:xfrm>
            <a:off x="4443174" y="2539014"/>
            <a:ext cx="3306769" cy="387066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DC4964-CA07-E5D6-109B-90AF73DB18C8}"/>
              </a:ext>
            </a:extLst>
          </p:cNvPr>
          <p:cNvSpPr/>
          <p:nvPr/>
        </p:nvSpPr>
        <p:spPr>
          <a:xfrm>
            <a:off x="830224" y="2539014"/>
            <a:ext cx="3306769" cy="38706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8283D1D-E7D9-A82D-6A1D-8358D6B2AEB0}"/>
              </a:ext>
            </a:extLst>
          </p:cNvPr>
          <p:cNvSpPr/>
          <p:nvPr/>
        </p:nvSpPr>
        <p:spPr>
          <a:xfrm>
            <a:off x="1480474" y="1391938"/>
            <a:ext cx="2004031" cy="20040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8C54DC-66C8-0BC6-36C8-4864740F4AC1}"/>
              </a:ext>
            </a:extLst>
          </p:cNvPr>
          <p:cNvSpPr/>
          <p:nvPr/>
        </p:nvSpPr>
        <p:spPr>
          <a:xfrm>
            <a:off x="5088563" y="1398068"/>
            <a:ext cx="2004031" cy="20040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67357AF-F21D-09A3-214B-BF2FEE591473}"/>
              </a:ext>
            </a:extLst>
          </p:cNvPr>
          <p:cNvSpPr/>
          <p:nvPr/>
        </p:nvSpPr>
        <p:spPr>
          <a:xfrm>
            <a:off x="1480474" y="1398069"/>
            <a:ext cx="2004031" cy="20040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46D0B0E-91A7-26DA-38D9-ECE9C9BDB17C}"/>
              </a:ext>
            </a:extLst>
          </p:cNvPr>
          <p:cNvSpPr/>
          <p:nvPr/>
        </p:nvSpPr>
        <p:spPr>
          <a:xfrm>
            <a:off x="5088564" y="1398069"/>
            <a:ext cx="2004031" cy="200403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A5C0F2F-BDB2-CFF0-6041-A82E1B1874EF}"/>
              </a:ext>
            </a:extLst>
          </p:cNvPr>
          <p:cNvSpPr/>
          <p:nvPr/>
        </p:nvSpPr>
        <p:spPr>
          <a:xfrm>
            <a:off x="8707495" y="1398069"/>
            <a:ext cx="2004031" cy="200403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AEBC4D-5771-8DE5-4E22-8A5EC790BCB7}"/>
              </a:ext>
            </a:extLst>
          </p:cNvPr>
          <p:cNvSpPr txBox="1"/>
          <p:nvPr/>
        </p:nvSpPr>
        <p:spPr>
          <a:xfrm>
            <a:off x="5579779" y="3518308"/>
            <a:ext cx="18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Sohyeon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92D6D9-7230-6CB7-6DBC-88134C9CD403}"/>
              </a:ext>
            </a:extLst>
          </p:cNvPr>
          <p:cNvSpPr txBox="1"/>
          <p:nvPr/>
        </p:nvSpPr>
        <p:spPr>
          <a:xfrm>
            <a:off x="9217226" y="3518308"/>
            <a:ext cx="18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Jongmin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4EA890-66DC-0852-18DC-6FF0BCF77E7F}"/>
              </a:ext>
            </a:extLst>
          </p:cNvPr>
          <p:cNvSpPr txBox="1"/>
          <p:nvPr/>
        </p:nvSpPr>
        <p:spPr>
          <a:xfrm>
            <a:off x="1947000" y="3518308"/>
            <a:ext cx="18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Jeseung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3DC68-3228-6C69-9F7A-891EE627FA1E}"/>
              </a:ext>
            </a:extLst>
          </p:cNvPr>
          <p:cNvSpPr txBox="1"/>
          <p:nvPr/>
        </p:nvSpPr>
        <p:spPr>
          <a:xfrm>
            <a:off x="830225" y="183202"/>
            <a:ext cx="35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Git Hub </a:t>
            </a:r>
            <a:r>
              <a:rPr lang="ko-KR" altLang="en-US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구축 후기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FAAAC-2CD8-D70D-C75C-6C9AFDE6EB42}"/>
              </a:ext>
            </a:extLst>
          </p:cNvPr>
          <p:cNvSpPr txBox="1"/>
          <p:nvPr/>
        </p:nvSpPr>
        <p:spPr>
          <a:xfrm>
            <a:off x="4718417" y="3866369"/>
            <a:ext cx="2764049" cy="232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이전에 </a:t>
            </a:r>
            <a:r>
              <a:rPr lang="ko-KR" altLang="en-US" sz="14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깃헙을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통해 프로젝트를 하였을 땐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lang="ko-KR" altLang="en-US" sz="14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깃헙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구축에 대하여 무지한 상태로 하다 보니 </a:t>
            </a:r>
            <a:r>
              <a:rPr lang="ko-KR" altLang="en-US" sz="14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브랜치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설정부터 </a:t>
            </a:r>
            <a:r>
              <a:rPr lang="ko-KR" altLang="en-US" sz="14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헤매었던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경험이 있습니다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이번 과제 협업 경험 덕분에 </a:t>
            </a:r>
            <a:r>
              <a:rPr lang="ko-KR" altLang="en-US" sz="14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깃헙을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다루는 것에 대해 자신감을 얻게 되어 유익한 시간이었습니다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F1EB99-FF2E-CCFE-B45F-8348596AC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8" y="183201"/>
            <a:ext cx="461665" cy="461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7C7EE0-71BA-6076-24CA-DF17E7E61287}"/>
              </a:ext>
            </a:extLst>
          </p:cNvPr>
          <p:cNvSpPr txBox="1"/>
          <p:nvPr/>
        </p:nvSpPr>
        <p:spPr>
          <a:xfrm>
            <a:off x="8326366" y="3866371"/>
            <a:ext cx="2764049" cy="232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과제를 협업해 나가면서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깃과 </a:t>
            </a:r>
            <a:r>
              <a:rPr lang="ko-KR" altLang="en-US" sz="14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깃협의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직접적인 경험을 쌓으며 뿌듯함과 재미를 느꼈고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 수업을 신청하기 잘했다는 생각을 하였습니다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아직은 부족한 실력이지만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천천히 포기하지 않고 노력하여 좋은 개발자로 성장해 나가고 싶습니다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C75D5-AA99-9BF9-A0AC-E7057C5C356B}"/>
              </a:ext>
            </a:extLst>
          </p:cNvPr>
          <p:cNvSpPr txBox="1"/>
          <p:nvPr/>
        </p:nvSpPr>
        <p:spPr>
          <a:xfrm>
            <a:off x="1110822" y="3866370"/>
            <a:ext cx="2764049" cy="2320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r>
              <a:rPr lang="ko-KR" altLang="en-US" sz="1400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깃헙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구축에 있어 막연하고 어려웠었으나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직접 부딪혀 보고 문제를 해결했을 때 성취감으로 인하여 막연함이 즐거움으로 변할 수 있게 된 계기가 되었습니다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</a:t>
            </a:r>
            <a:r>
              <a:rPr lang="ko-KR" altLang="en-US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 경험을 토대로 앞으로 새로운 것에 도전할 때 자신감이 있는 제가 될 것 같습니다</a:t>
            </a:r>
            <a:r>
              <a:rPr lang="en-US" altLang="ko-KR" sz="1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lang="ko-KR" altLang="en-US" sz="1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21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16987-B26A-F9A5-6AB7-84DA8E4E19BE}"/>
              </a:ext>
            </a:extLst>
          </p:cNvPr>
          <p:cNvSpPr txBox="1"/>
          <p:nvPr/>
        </p:nvSpPr>
        <p:spPr>
          <a:xfrm>
            <a:off x="3830711" y="2459504"/>
            <a:ext cx="4530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Noto Sans CJK KR Bold" panose="020B0800000000000000" pitchFamily="34" charset="-128"/>
                <a:ea typeface="Noto Sans CJK KR Bold" panose="020B0800000000000000" pitchFamily="34" charset="-128"/>
              </a:rPr>
              <a:t>THANK YOU!</a:t>
            </a:r>
            <a:endParaRPr lang="ko-KR" altLang="en-US" sz="6000" dirty="0">
              <a:latin typeface="Noto Sans CJK KR Bold" panose="020B0800000000000000" pitchFamily="34" charset="-128"/>
              <a:ea typeface="Noto Sans CJK KR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7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767357AF-F21D-09A3-214B-BF2FEE591473}"/>
              </a:ext>
            </a:extLst>
          </p:cNvPr>
          <p:cNvSpPr/>
          <p:nvPr/>
        </p:nvSpPr>
        <p:spPr>
          <a:xfrm>
            <a:off x="5093983" y="269197"/>
            <a:ext cx="2004031" cy="200403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46D0B0E-91A7-26DA-38D9-ECE9C9BDB17C}"/>
              </a:ext>
            </a:extLst>
          </p:cNvPr>
          <p:cNvSpPr/>
          <p:nvPr/>
        </p:nvSpPr>
        <p:spPr>
          <a:xfrm>
            <a:off x="1285828" y="4111077"/>
            <a:ext cx="2004031" cy="2004031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D84D383-B275-6126-0F54-E1E444C06CC2}"/>
              </a:ext>
            </a:extLst>
          </p:cNvPr>
          <p:cNvSpPr/>
          <p:nvPr/>
        </p:nvSpPr>
        <p:spPr>
          <a:xfrm>
            <a:off x="5093982" y="3109062"/>
            <a:ext cx="2004031" cy="2004031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A5C0F2F-BDB2-CFF0-6041-A82E1B1874EF}"/>
              </a:ext>
            </a:extLst>
          </p:cNvPr>
          <p:cNvSpPr/>
          <p:nvPr/>
        </p:nvSpPr>
        <p:spPr>
          <a:xfrm>
            <a:off x="8964947" y="4111077"/>
            <a:ext cx="2004031" cy="2004031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F418DC1-79FB-1E48-41B1-3295D24D3AEE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 flipH="1">
            <a:off x="6095998" y="2273228"/>
            <a:ext cx="1" cy="835834"/>
          </a:xfrm>
          <a:prstGeom prst="straightConnector1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AA1BCB-8E53-648C-44E5-4CAF4455E5F4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3289859" y="4368800"/>
            <a:ext cx="1804123" cy="744293"/>
          </a:xfrm>
          <a:prstGeom prst="straightConnector1">
            <a:avLst/>
          </a:prstGeom>
          <a:ln w="28575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4770C30-A195-6E7D-87E5-892CEE63870B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7071030" y="4368800"/>
            <a:ext cx="1893917" cy="744293"/>
          </a:xfrm>
          <a:prstGeom prst="straightConnector1">
            <a:avLst/>
          </a:prstGeom>
          <a:ln w="28575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2A2630B-C366-53D8-AB60-C3983024F7B4}"/>
              </a:ext>
            </a:extLst>
          </p:cNvPr>
          <p:cNvSpPr txBox="1"/>
          <p:nvPr/>
        </p:nvSpPr>
        <p:spPr>
          <a:xfrm>
            <a:off x="5526083" y="5186150"/>
            <a:ext cx="18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oss6team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AEBC4D-5771-8DE5-4E22-8A5EC790BCB7}"/>
              </a:ext>
            </a:extLst>
          </p:cNvPr>
          <p:cNvSpPr txBox="1"/>
          <p:nvPr/>
        </p:nvSpPr>
        <p:spPr>
          <a:xfrm>
            <a:off x="1777043" y="6231316"/>
            <a:ext cx="18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Sohyeon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92D6D9-7230-6CB7-6DBC-88134C9CD403}"/>
              </a:ext>
            </a:extLst>
          </p:cNvPr>
          <p:cNvSpPr txBox="1"/>
          <p:nvPr/>
        </p:nvSpPr>
        <p:spPr>
          <a:xfrm>
            <a:off x="9474678" y="6231316"/>
            <a:ext cx="18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Jongmin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4EA890-66DC-0852-18DC-6FF0BCF77E7F}"/>
              </a:ext>
            </a:extLst>
          </p:cNvPr>
          <p:cNvSpPr txBox="1"/>
          <p:nvPr/>
        </p:nvSpPr>
        <p:spPr>
          <a:xfrm>
            <a:off x="6572563" y="2161619"/>
            <a:ext cx="188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Jeseung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EC82B-74DE-307A-044E-8D3DA7328795}"/>
              </a:ext>
            </a:extLst>
          </p:cNvPr>
          <p:cNvSpPr txBox="1"/>
          <p:nvPr/>
        </p:nvSpPr>
        <p:spPr>
          <a:xfrm>
            <a:off x="955391" y="257352"/>
            <a:ext cx="35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Team Contributors</a:t>
            </a:r>
            <a:endParaRPr lang="ko-KR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FAF283-EFA0-8CDB-01C9-239D7C231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0" y="170836"/>
            <a:ext cx="548181" cy="5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0A4BAE1-82FE-1B62-06F8-F9284B597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00"/>
          <a:stretch/>
        </p:blipFill>
        <p:spPr>
          <a:xfrm>
            <a:off x="615156" y="585216"/>
            <a:ext cx="10961687" cy="59801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3489BC-3D20-51C5-E4B0-B534BA6C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77" y="1058744"/>
            <a:ext cx="4522521" cy="2996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14346A-06BC-BCF1-E83D-7ABF35F1E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77" y="1950950"/>
            <a:ext cx="4522521" cy="295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E2D511-0743-A1C8-2A10-4E600B88E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477" y="3029928"/>
            <a:ext cx="4470149" cy="26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8A5981-2DC0-D5ED-6CBF-17A1DCCA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8" y="44650"/>
            <a:ext cx="6672240" cy="26426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32A994-9C0D-081C-CE23-2C3ECA3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38" y="2727397"/>
            <a:ext cx="7111505" cy="406044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4C9DDA-8BC6-4C5C-D245-A0472866A502}"/>
              </a:ext>
            </a:extLst>
          </p:cNvPr>
          <p:cNvSpPr/>
          <p:nvPr/>
        </p:nvSpPr>
        <p:spPr>
          <a:xfrm>
            <a:off x="7113270" y="358140"/>
            <a:ext cx="3211830" cy="1177290"/>
          </a:xfrm>
          <a:prstGeom prst="roundRect">
            <a:avLst>
              <a:gd name="adj" fmla="val 2966"/>
            </a:avLst>
          </a:prstGeom>
          <a:solidFill>
            <a:schemeClr val="bg1">
              <a:lumMod val="85000"/>
              <a:alpha val="1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5413B1-C85E-9D3D-9B2C-783712D30E81}"/>
              </a:ext>
            </a:extLst>
          </p:cNvPr>
          <p:cNvSpPr/>
          <p:nvPr/>
        </p:nvSpPr>
        <p:spPr>
          <a:xfrm>
            <a:off x="8183880" y="3204838"/>
            <a:ext cx="1298448" cy="1077321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56678-D627-2D52-D93F-A0AF8DB089D7}"/>
              </a:ext>
            </a:extLst>
          </p:cNvPr>
          <p:cNvSpPr txBox="1"/>
          <p:nvPr/>
        </p:nvSpPr>
        <p:spPr>
          <a:xfrm>
            <a:off x="8272885" y="1267784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깃헙</a:t>
            </a:r>
            <a:r>
              <a:rPr lang="ko-KR" altLang="en-US" sz="1400" dirty="0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협업 구축 </a:t>
            </a:r>
            <a:r>
              <a:rPr lang="ko-KR" altLang="en-US" sz="1400" dirty="0" err="1">
                <a:solidFill>
                  <a:srgbClr val="FF000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레포지토리</a:t>
            </a:r>
            <a:endParaRPr lang="ko-KR" altLang="en-US" sz="1400" dirty="0">
              <a:solidFill>
                <a:srgbClr val="FF0000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460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A57317-D803-3D32-8066-F0685419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6" y="568524"/>
            <a:ext cx="10939348" cy="61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4DE326-9F57-A2B5-D5DF-C42587286EB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34716" y="3177074"/>
            <a:ext cx="112572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9CB719E-C634-7344-A93C-01F2A6D9F3D6}"/>
              </a:ext>
            </a:extLst>
          </p:cNvPr>
          <p:cNvSpPr/>
          <p:nvPr/>
        </p:nvSpPr>
        <p:spPr>
          <a:xfrm>
            <a:off x="0" y="2341984"/>
            <a:ext cx="838565" cy="1707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2D3E16-CBFA-7FD3-2A2D-3C8AC4F4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6" y="347966"/>
            <a:ext cx="284070" cy="284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BEFC2E-E353-C61E-82C9-69682F00F0B9}"/>
              </a:ext>
            </a:extLst>
          </p:cNvPr>
          <p:cNvSpPr txBox="1"/>
          <p:nvPr/>
        </p:nvSpPr>
        <p:spPr>
          <a:xfrm>
            <a:off x="860331" y="259169"/>
            <a:ext cx="35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Insights / Network</a:t>
            </a:r>
            <a:endParaRPr lang="ko-KR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1DAA45F-B7EA-42B3-285B-696F72D6698B}"/>
              </a:ext>
            </a:extLst>
          </p:cNvPr>
          <p:cNvSpPr/>
          <p:nvPr/>
        </p:nvSpPr>
        <p:spPr>
          <a:xfrm>
            <a:off x="430863" y="2925147"/>
            <a:ext cx="503853" cy="5038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AF683-45D0-CAA4-B28E-4424C365F82D}"/>
              </a:ext>
            </a:extLst>
          </p:cNvPr>
          <p:cNvSpPr txBox="1"/>
          <p:nvPr/>
        </p:nvSpPr>
        <p:spPr>
          <a:xfrm>
            <a:off x="404528" y="1972652"/>
            <a:ext cx="7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SEP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21F9D-6642-00E8-0B93-2BE15D652F61}"/>
              </a:ext>
            </a:extLst>
          </p:cNvPr>
          <p:cNvSpPr txBox="1"/>
          <p:nvPr/>
        </p:nvSpPr>
        <p:spPr>
          <a:xfrm>
            <a:off x="463006" y="2450850"/>
            <a:ext cx="5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21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AB00116-15DF-5469-4AD9-0A3DE66C1CC0}"/>
              </a:ext>
            </a:extLst>
          </p:cNvPr>
          <p:cNvSpPr/>
          <p:nvPr/>
        </p:nvSpPr>
        <p:spPr>
          <a:xfrm>
            <a:off x="2293826" y="2962470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5D16E-2DC4-00DC-F75E-1B0AAAE61F1A}"/>
              </a:ext>
            </a:extLst>
          </p:cNvPr>
          <p:cNvSpPr txBox="1"/>
          <p:nvPr/>
        </p:nvSpPr>
        <p:spPr>
          <a:xfrm>
            <a:off x="2254170" y="2444630"/>
            <a:ext cx="5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22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911E629-A4A0-9977-F0B2-0ACA8AE24735}"/>
              </a:ext>
            </a:extLst>
          </p:cNvPr>
          <p:cNvSpPr/>
          <p:nvPr/>
        </p:nvSpPr>
        <p:spPr>
          <a:xfrm>
            <a:off x="3702749" y="2962470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B6C3C-21B5-A6B1-2473-C881DEE4CCB6}"/>
              </a:ext>
            </a:extLst>
          </p:cNvPr>
          <p:cNvSpPr txBox="1"/>
          <p:nvPr/>
        </p:nvSpPr>
        <p:spPr>
          <a:xfrm>
            <a:off x="3663093" y="2441520"/>
            <a:ext cx="5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23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02E7C4-86B6-F992-26ED-FAC8362C0436}"/>
              </a:ext>
            </a:extLst>
          </p:cNvPr>
          <p:cNvSpPr/>
          <p:nvPr/>
        </p:nvSpPr>
        <p:spPr>
          <a:xfrm>
            <a:off x="5111672" y="2962470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84EA8-A94D-BC68-9230-2258E3705417}"/>
              </a:ext>
            </a:extLst>
          </p:cNvPr>
          <p:cNvSpPr txBox="1"/>
          <p:nvPr/>
        </p:nvSpPr>
        <p:spPr>
          <a:xfrm>
            <a:off x="5072016" y="2439182"/>
            <a:ext cx="50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25</a:t>
            </a:r>
            <a:endParaRPr lang="ko-KR" altLang="en-US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7FC3CCA-B3FF-DD04-9F10-33B1BCDB07F5}"/>
              </a:ext>
            </a:extLst>
          </p:cNvPr>
          <p:cNvSpPr/>
          <p:nvPr/>
        </p:nvSpPr>
        <p:spPr>
          <a:xfrm>
            <a:off x="7334689" y="2962467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9BC3F3F-1A77-FE76-558B-82B3456C323F}"/>
              </a:ext>
            </a:extLst>
          </p:cNvPr>
          <p:cNvSpPr/>
          <p:nvPr/>
        </p:nvSpPr>
        <p:spPr>
          <a:xfrm>
            <a:off x="6246117" y="4775717"/>
            <a:ext cx="424542" cy="4245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010AC28-C14B-937D-3ADE-B9F147913F72}"/>
              </a:ext>
            </a:extLst>
          </p:cNvPr>
          <p:cNvCxnSpPr>
            <a:stCxn id="21" idx="4"/>
            <a:endCxn id="35" idx="2"/>
          </p:cNvCxnSpPr>
          <p:nvPr/>
        </p:nvCxnSpPr>
        <p:spPr>
          <a:xfrm rot="16200000" flipH="1">
            <a:off x="4984542" y="3726413"/>
            <a:ext cx="1600976" cy="922174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0C8CD55-2AE2-275C-434A-B0E36EC6AB7B}"/>
              </a:ext>
            </a:extLst>
          </p:cNvPr>
          <p:cNvCxnSpPr>
            <a:stCxn id="35" idx="6"/>
          </p:cNvCxnSpPr>
          <p:nvPr/>
        </p:nvCxnSpPr>
        <p:spPr>
          <a:xfrm flipV="1">
            <a:off x="6670659" y="3620278"/>
            <a:ext cx="737847" cy="1367710"/>
          </a:xfrm>
          <a:prstGeom prst="bentConnector2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372286F-2CD1-2CA9-AF37-7289385780FD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7405785" y="3387009"/>
            <a:ext cx="141175" cy="2519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07F90688-3036-D8BE-E696-68FFD4CF70F3}"/>
              </a:ext>
            </a:extLst>
          </p:cNvPr>
          <p:cNvSpPr/>
          <p:nvPr/>
        </p:nvSpPr>
        <p:spPr>
          <a:xfrm>
            <a:off x="8516518" y="4049545"/>
            <a:ext cx="424542" cy="4245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845A7C73-13D9-68CA-AB8D-B099F37F7CB6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7618058" y="3460045"/>
            <a:ext cx="898460" cy="801771"/>
          </a:xfrm>
          <a:prstGeom prst="bentConnector3">
            <a:avLst>
              <a:gd name="adj1" fmla="val -201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0772420-E7C0-1FCD-AE04-D5B281562DFC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8941060" y="3620278"/>
            <a:ext cx="823474" cy="641538"/>
          </a:xfrm>
          <a:prstGeom prst="bentConnector3">
            <a:avLst>
              <a:gd name="adj1" fmla="val 101819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C9E3A46-DB04-7539-F5B8-99B6B58FC982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9764534" y="3333078"/>
            <a:ext cx="400361" cy="287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067A153-D43E-BB25-16E7-4865B67FDF67}"/>
              </a:ext>
            </a:extLst>
          </p:cNvPr>
          <p:cNvCxnSpPr>
            <a:endCxn id="87" idx="2"/>
          </p:cNvCxnSpPr>
          <p:nvPr/>
        </p:nvCxnSpPr>
        <p:spPr>
          <a:xfrm rot="16200000" flipH="1">
            <a:off x="9984333" y="3726413"/>
            <a:ext cx="1600976" cy="92217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789000E-2FDF-9A2F-B32A-3B3AE186486D}"/>
              </a:ext>
            </a:extLst>
          </p:cNvPr>
          <p:cNvSpPr/>
          <p:nvPr/>
        </p:nvSpPr>
        <p:spPr>
          <a:xfrm>
            <a:off x="10102722" y="2970709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9DA3DA1-F2E8-6137-4D58-B1C46DCA89AF}"/>
              </a:ext>
            </a:extLst>
          </p:cNvPr>
          <p:cNvSpPr/>
          <p:nvPr/>
        </p:nvSpPr>
        <p:spPr>
          <a:xfrm>
            <a:off x="11245908" y="4775717"/>
            <a:ext cx="424542" cy="42454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ED24BDF-24A4-B17B-52B3-050610585FD8}"/>
              </a:ext>
            </a:extLst>
          </p:cNvPr>
          <p:cNvCxnSpPr>
            <a:cxnSpLocks/>
            <a:stCxn id="87" idx="6"/>
          </p:cNvCxnSpPr>
          <p:nvPr/>
        </p:nvCxnSpPr>
        <p:spPr>
          <a:xfrm flipV="1">
            <a:off x="11670450" y="3620278"/>
            <a:ext cx="737847" cy="1367710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E599EBF8-ECD9-079B-889A-F8738FC0A096}"/>
              </a:ext>
            </a:extLst>
          </p:cNvPr>
          <p:cNvCxnSpPr>
            <a:cxnSpLocks/>
          </p:cNvCxnSpPr>
          <p:nvPr/>
        </p:nvCxnSpPr>
        <p:spPr>
          <a:xfrm flipV="1">
            <a:off x="9773543" y="3697544"/>
            <a:ext cx="1568516" cy="564272"/>
          </a:xfrm>
          <a:prstGeom prst="bentConnector3">
            <a:avLst>
              <a:gd name="adj1" fmla="val 100524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D77CBBF-C2FF-E0B2-06A3-F3BD4B793B9C}"/>
              </a:ext>
            </a:extLst>
          </p:cNvPr>
          <p:cNvSpPr/>
          <p:nvPr/>
        </p:nvSpPr>
        <p:spPr>
          <a:xfrm>
            <a:off x="11547569" y="2970709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3A624C2-5169-2BD5-96EA-E1DE64D91F4B}"/>
              </a:ext>
            </a:extLst>
          </p:cNvPr>
          <p:cNvCxnSpPr>
            <a:cxnSpLocks/>
          </p:cNvCxnSpPr>
          <p:nvPr/>
        </p:nvCxnSpPr>
        <p:spPr>
          <a:xfrm flipV="1">
            <a:off x="11342059" y="3410344"/>
            <a:ext cx="400361" cy="287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F2B9785-DC0D-FFEF-2EA7-754D9472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81" y="3697544"/>
            <a:ext cx="2653775" cy="289502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B9AFF84-6A86-9E71-C5F7-E719D50D6A3F}"/>
              </a:ext>
            </a:extLst>
          </p:cNvPr>
          <p:cNvSpPr/>
          <p:nvPr/>
        </p:nvSpPr>
        <p:spPr>
          <a:xfrm>
            <a:off x="2309141" y="6043685"/>
            <a:ext cx="229099" cy="22909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9731C5-13E8-6BBA-5995-6464101BF4BA}"/>
              </a:ext>
            </a:extLst>
          </p:cNvPr>
          <p:cNvSpPr/>
          <p:nvPr/>
        </p:nvSpPr>
        <p:spPr>
          <a:xfrm>
            <a:off x="2309141" y="5742297"/>
            <a:ext cx="229099" cy="2290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5CF5CDC-C8A9-A451-64C8-FED6CF638224}"/>
              </a:ext>
            </a:extLst>
          </p:cNvPr>
          <p:cNvSpPr/>
          <p:nvPr/>
        </p:nvSpPr>
        <p:spPr>
          <a:xfrm>
            <a:off x="2309141" y="5454194"/>
            <a:ext cx="229099" cy="2290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61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4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21" grpId="0" animBg="1"/>
      <p:bldP spid="22" grpId="0"/>
      <p:bldP spid="25" grpId="0" animBg="1"/>
      <p:bldP spid="35" grpId="0" animBg="1"/>
      <p:bldP spid="64" grpId="0" animBg="1"/>
      <p:bldP spid="75" grpId="0" animBg="1"/>
      <p:bldP spid="87" grpId="0" animBg="1"/>
      <p:bldP spid="97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FB85EE0-6787-B2AF-E48B-CD343C22DDEE}"/>
              </a:ext>
            </a:extLst>
          </p:cNvPr>
          <p:cNvCxnSpPr>
            <a:cxnSpLocks/>
          </p:cNvCxnSpPr>
          <p:nvPr/>
        </p:nvCxnSpPr>
        <p:spPr>
          <a:xfrm>
            <a:off x="0" y="3177074"/>
            <a:ext cx="4876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0020433-EA38-3827-0E2E-8D13C5572EEF}"/>
              </a:ext>
            </a:extLst>
          </p:cNvPr>
          <p:cNvSpPr/>
          <p:nvPr/>
        </p:nvSpPr>
        <p:spPr>
          <a:xfrm>
            <a:off x="699606" y="2950808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2B9D12-C8B8-563F-B8F1-B688DD044D91}"/>
              </a:ext>
            </a:extLst>
          </p:cNvPr>
          <p:cNvSpPr/>
          <p:nvPr/>
        </p:nvSpPr>
        <p:spPr>
          <a:xfrm>
            <a:off x="2891133" y="2950808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B046A8-5CF2-CE04-39FC-AF0C61D7C485}"/>
              </a:ext>
            </a:extLst>
          </p:cNvPr>
          <p:cNvSpPr/>
          <p:nvPr/>
        </p:nvSpPr>
        <p:spPr>
          <a:xfrm>
            <a:off x="179813" y="4775717"/>
            <a:ext cx="424542" cy="42454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D889486-D883-A7A3-1099-A7F301111C6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04355" y="3598274"/>
            <a:ext cx="2220273" cy="1389714"/>
          </a:xfrm>
          <a:prstGeom prst="bentConnector3">
            <a:avLst>
              <a:gd name="adj1" fmla="val 10062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97F2F4-6115-E9F4-D8AE-A8AD110E51E8}"/>
              </a:ext>
            </a:extLst>
          </p:cNvPr>
          <p:cNvCxnSpPr>
            <a:cxnSpLocks/>
          </p:cNvCxnSpPr>
          <p:nvPr/>
        </p:nvCxnSpPr>
        <p:spPr>
          <a:xfrm flipV="1">
            <a:off x="2832248" y="3359644"/>
            <a:ext cx="141175" cy="2519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ABC9CD1-7A0A-F587-3C60-0F114A323EB0}"/>
              </a:ext>
            </a:extLst>
          </p:cNvPr>
          <p:cNvSpPr/>
          <p:nvPr/>
        </p:nvSpPr>
        <p:spPr>
          <a:xfrm>
            <a:off x="1175078" y="4753713"/>
            <a:ext cx="424542" cy="42454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7C29A9-9D66-5E97-A82F-53D664FC0A03}"/>
              </a:ext>
            </a:extLst>
          </p:cNvPr>
          <p:cNvCxnSpPr>
            <a:endCxn id="11" idx="2"/>
          </p:cNvCxnSpPr>
          <p:nvPr/>
        </p:nvCxnSpPr>
        <p:spPr>
          <a:xfrm>
            <a:off x="0" y="4987988"/>
            <a:ext cx="17981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402783-57CC-24E0-CEB1-00F21A30F9B7}"/>
              </a:ext>
            </a:extLst>
          </p:cNvPr>
          <p:cNvSpPr txBox="1"/>
          <p:nvPr/>
        </p:nvSpPr>
        <p:spPr>
          <a:xfrm>
            <a:off x="5039866" y="2838788"/>
            <a:ext cx="64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//</a:t>
            </a:r>
            <a:endParaRPr lang="ko-KR" altLang="en-US" sz="40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EF98CB-6A55-2FFA-4182-AD97BD39D2CD}"/>
              </a:ext>
            </a:extLst>
          </p:cNvPr>
          <p:cNvCxnSpPr/>
          <p:nvPr/>
        </p:nvCxnSpPr>
        <p:spPr>
          <a:xfrm>
            <a:off x="5770880" y="3177074"/>
            <a:ext cx="57505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674912F-3430-0CDE-C98A-A0B8D560825D}"/>
              </a:ext>
            </a:extLst>
          </p:cNvPr>
          <p:cNvSpPr/>
          <p:nvPr/>
        </p:nvSpPr>
        <p:spPr>
          <a:xfrm>
            <a:off x="10589552" y="2950808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56ECBA-7FEE-513B-F752-C46EE02F15E3}"/>
              </a:ext>
            </a:extLst>
          </p:cNvPr>
          <p:cNvSpPr/>
          <p:nvPr/>
        </p:nvSpPr>
        <p:spPr>
          <a:xfrm>
            <a:off x="8895398" y="2919182"/>
            <a:ext cx="424542" cy="4245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D31A7F4-4951-693B-734D-8628D1BF2E0A}"/>
              </a:ext>
            </a:extLst>
          </p:cNvPr>
          <p:cNvCxnSpPr>
            <a:cxnSpLocks/>
          </p:cNvCxnSpPr>
          <p:nvPr/>
        </p:nvCxnSpPr>
        <p:spPr>
          <a:xfrm flipV="1">
            <a:off x="6490257" y="3590310"/>
            <a:ext cx="2496557" cy="1327078"/>
          </a:xfrm>
          <a:prstGeom prst="bentConnector3">
            <a:avLst>
              <a:gd name="adj1" fmla="val 99446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434EF1-96B5-9DD5-5FDE-3B66414B3750}"/>
              </a:ext>
            </a:extLst>
          </p:cNvPr>
          <p:cNvCxnSpPr>
            <a:cxnSpLocks/>
          </p:cNvCxnSpPr>
          <p:nvPr/>
        </p:nvCxnSpPr>
        <p:spPr>
          <a:xfrm flipV="1">
            <a:off x="8966494" y="3339478"/>
            <a:ext cx="141175" cy="25192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60F3452-E6D8-9B00-CF7B-AD06D69D2F69}"/>
              </a:ext>
            </a:extLst>
          </p:cNvPr>
          <p:cNvSpPr/>
          <p:nvPr/>
        </p:nvSpPr>
        <p:spPr>
          <a:xfrm>
            <a:off x="7526264" y="4680968"/>
            <a:ext cx="424542" cy="4245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10B217E5-727E-4476-5F93-C923E4DD734C}"/>
              </a:ext>
            </a:extLst>
          </p:cNvPr>
          <p:cNvCxnSpPr>
            <a:cxnSpLocks/>
          </p:cNvCxnSpPr>
          <p:nvPr/>
        </p:nvCxnSpPr>
        <p:spPr>
          <a:xfrm flipV="1">
            <a:off x="6382089" y="3624511"/>
            <a:ext cx="4242999" cy="844186"/>
          </a:xfrm>
          <a:prstGeom prst="bentConnector3">
            <a:avLst>
              <a:gd name="adj1" fmla="val 10046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0B3CE7E-199B-6A33-EB59-9F1A58EB076C}"/>
              </a:ext>
            </a:extLst>
          </p:cNvPr>
          <p:cNvCxnSpPr>
            <a:cxnSpLocks/>
          </p:cNvCxnSpPr>
          <p:nvPr/>
        </p:nvCxnSpPr>
        <p:spPr>
          <a:xfrm flipV="1">
            <a:off x="10637788" y="3370044"/>
            <a:ext cx="141175" cy="2519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7634CA2-5DE8-35F3-4571-9AD4ED02C2E8}"/>
              </a:ext>
            </a:extLst>
          </p:cNvPr>
          <p:cNvSpPr/>
          <p:nvPr/>
        </p:nvSpPr>
        <p:spPr>
          <a:xfrm>
            <a:off x="9593680" y="4256426"/>
            <a:ext cx="424542" cy="42454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7F3003E-4844-1FF1-FEA5-A6E2C5A95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43" y="725299"/>
            <a:ext cx="9319940" cy="506885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691758-4734-8FBD-0833-3DFA75C002C8}"/>
              </a:ext>
            </a:extLst>
          </p:cNvPr>
          <p:cNvSpPr/>
          <p:nvPr/>
        </p:nvSpPr>
        <p:spPr>
          <a:xfrm>
            <a:off x="3738880" y="2621280"/>
            <a:ext cx="640721" cy="217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BAF8D-48D1-702D-EEB4-C8912FDF7637}"/>
              </a:ext>
            </a:extLst>
          </p:cNvPr>
          <p:cNvSpPr txBox="1"/>
          <p:nvPr/>
        </p:nvSpPr>
        <p:spPr>
          <a:xfrm>
            <a:off x="4379601" y="2592431"/>
            <a:ext cx="104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PR</a:t>
            </a:r>
            <a:r>
              <a:rPr lang="ko-KR" altLang="en-US" sz="1200" dirty="0">
                <a:solidFill>
                  <a:srgbClr val="FF0000"/>
                </a:solidFill>
              </a:rPr>
              <a:t>의 개수</a:t>
            </a:r>
          </a:p>
        </p:txBody>
      </p:sp>
    </p:spTree>
    <p:extLst>
      <p:ext uri="{BB962C8B-B14F-4D97-AF65-F5344CB8AC3E}">
        <p14:creationId xmlns:p14="http://schemas.microsoft.com/office/powerpoint/2010/main" val="154505465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2" grpId="0" animBg="1"/>
      <p:bldP spid="22" grpId="0"/>
      <p:bldP spid="3" grpId="0" animBg="1"/>
      <p:bldP spid="5" grpId="0" animBg="1"/>
      <p:bldP spid="15" grpId="0" animBg="1"/>
      <p:bldP spid="23" grpId="0" animBg="1"/>
      <p:bldP spid="26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8E2F46-CA8F-3466-ADCE-4EB6CB19FB53}"/>
              </a:ext>
            </a:extLst>
          </p:cNvPr>
          <p:cNvSpPr txBox="1"/>
          <p:nvPr/>
        </p:nvSpPr>
        <p:spPr>
          <a:xfrm>
            <a:off x="830225" y="183202"/>
            <a:ext cx="35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Projects</a:t>
            </a:r>
            <a:endParaRPr lang="ko-KR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F0DCEE-4DB1-BE8D-5ABC-D6EA9E6A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63319"/>
            <a:ext cx="301430" cy="3014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CB71CA-446B-422E-D933-A28A819DD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45534"/>
            <a:ext cx="11128248" cy="573197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F80B1E-5C4D-4BF2-194B-3A3304403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809" y="2216379"/>
            <a:ext cx="3793823" cy="4069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231F0-08DE-0674-FF0C-B62BA8DAF4C0}"/>
              </a:ext>
            </a:extLst>
          </p:cNvPr>
          <p:cNvSpPr txBox="1"/>
          <p:nvPr/>
        </p:nvSpPr>
        <p:spPr>
          <a:xfrm>
            <a:off x="10626477" y="2251817"/>
            <a:ext cx="9635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Milestones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6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C1331D-CC31-4E31-8964-1ABE3BDC48F7}"/>
              </a:ext>
            </a:extLst>
          </p:cNvPr>
          <p:cNvSpPr txBox="1"/>
          <p:nvPr/>
        </p:nvSpPr>
        <p:spPr>
          <a:xfrm>
            <a:off x="8804057" y="593340"/>
            <a:ext cx="35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Wiki / Pages</a:t>
            </a:r>
            <a:endParaRPr lang="ko-KR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353950-CF0B-5381-22AB-0148E4D3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" y="1537401"/>
            <a:ext cx="3924848" cy="4496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3F8B96-3C8D-71F9-E8FE-FE91BF09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384" y="1537401"/>
            <a:ext cx="3194293" cy="4496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675E21-5BF5-CAF4-338F-8BF24A3BC9BF}"/>
              </a:ext>
            </a:extLst>
          </p:cNvPr>
          <p:cNvSpPr txBox="1"/>
          <p:nvPr/>
        </p:nvSpPr>
        <p:spPr>
          <a:xfrm>
            <a:off x="2461943" y="593340"/>
            <a:ext cx="35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Issues</a:t>
            </a:r>
            <a:endParaRPr lang="ko-KR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42791B0-A748-9767-11BB-ECF804048385}"/>
              </a:ext>
            </a:extLst>
          </p:cNvPr>
          <p:cNvSpPr/>
          <p:nvPr/>
        </p:nvSpPr>
        <p:spPr>
          <a:xfrm>
            <a:off x="2121085" y="679078"/>
            <a:ext cx="270579" cy="2705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9DF79E-0533-2E4F-A4F2-64B1AF45F92C}"/>
              </a:ext>
            </a:extLst>
          </p:cNvPr>
          <p:cNvSpPr/>
          <p:nvPr/>
        </p:nvSpPr>
        <p:spPr>
          <a:xfrm>
            <a:off x="8506046" y="688882"/>
            <a:ext cx="270579" cy="2705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C34D31-49F3-1CB5-201A-91C6794018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64"/>
          <a:stretch/>
        </p:blipFill>
        <p:spPr>
          <a:xfrm>
            <a:off x="4424367" y="2004646"/>
            <a:ext cx="2673780" cy="36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85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159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CJK KR Bold</vt:lpstr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sohyeon</dc:creator>
  <cp:lastModifiedBy>park sohyeon</cp:lastModifiedBy>
  <cp:revision>28</cp:revision>
  <dcterms:created xsi:type="dcterms:W3CDTF">2022-11-11T13:14:41Z</dcterms:created>
  <dcterms:modified xsi:type="dcterms:W3CDTF">2022-11-22T04:43:21Z</dcterms:modified>
</cp:coreProperties>
</file>