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0"/>
  </p:notesMasterIdLst>
  <p:sldIdLst>
    <p:sldId id="287" r:id="rId5"/>
    <p:sldId id="628" r:id="rId6"/>
    <p:sldId id="621" r:id="rId7"/>
    <p:sldId id="623" r:id="rId8"/>
    <p:sldId id="631" r:id="rId9"/>
    <p:sldId id="632" r:id="rId10"/>
    <p:sldId id="633" r:id="rId11"/>
    <p:sldId id="635" r:id="rId12"/>
    <p:sldId id="638" r:id="rId13"/>
    <p:sldId id="639" r:id="rId14"/>
    <p:sldId id="634" r:id="rId15"/>
    <p:sldId id="640" r:id="rId16"/>
    <p:sldId id="603" r:id="rId17"/>
    <p:sldId id="641" r:id="rId18"/>
    <p:sldId id="620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0A5"/>
    <a:srgbClr val="BCCBEF"/>
    <a:srgbClr val="4F68A9"/>
    <a:srgbClr val="595959"/>
    <a:srgbClr val="AAEBF8"/>
    <a:srgbClr val="425DA3"/>
    <a:srgbClr val="FBB3BF"/>
    <a:srgbClr val="FAEBFF"/>
    <a:srgbClr val="2D4B2B"/>
    <a:srgbClr val="3D6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E948-62A2-42B9-B363-4CED02427928}" v="5" dt="2022-09-19T12:11:24.623"/>
    <p1510:client id="{36628DE8-5DFD-4E66-AC8D-33ABB9666124}" v="8" dt="2022-09-19T10:50:49.989"/>
    <p1510:client id="{402ABF08-3431-4705-8283-3E2D4EBB536C}" v="161" dt="2022-09-19T10:57:26.042"/>
    <p1510:client id="{4DBA269E-AD6D-4870-9927-68A93E574331}" v="25" dt="2022-09-19T11:03:32.236"/>
    <p1510:client id="{727F1D55-1C22-4FA1-9960-71F13C8CF313}" v="909" dt="2022-09-19T12:09:18.340"/>
    <p1510:client id="{81B1C0D9-803D-4F3B-B7CE-15C1149D8B92}" v="171" dt="2022-09-19T11:21:01.727"/>
    <p1510:client id="{8282CD9F-9005-4CC3-866F-3C9984500F7D}" v="1836" vWet="1838" dt="2022-09-19T12:08:12.490"/>
    <p1510:client id="{CFAD40E5-33C7-46C3-A5D5-D555AB8ACBE4}" v="1785" vWet="1787" dt="2022-09-19T12:05:57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9" autoAdjust="0"/>
  </p:normalViewPr>
  <p:slideViewPr>
    <p:cSldViewPr snapToGrid="0">
      <p:cViewPr varScale="1">
        <p:scale>
          <a:sx n="80" d="100"/>
          <a:sy n="80" d="100"/>
        </p:scale>
        <p:origin x="1330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찬민" userId="S::chemwang@konkuk.ac.kr::742e1b15-a1ef-4a12-bd85-6bc9f66752b7" providerId="AD" clId="Web-{08B1E948-62A2-42B9-B363-4CED02427928}"/>
    <pc:docChg chg="modSld">
      <pc:chgData name="이찬민" userId="S::chemwang@konkuk.ac.kr::742e1b15-a1ef-4a12-bd85-6bc9f66752b7" providerId="AD" clId="Web-{08B1E948-62A2-42B9-B363-4CED02427928}" dt="2022-09-19T12:11:24.623" v="2" actId="1076"/>
      <pc:docMkLst>
        <pc:docMk/>
      </pc:docMkLst>
      <pc:sldChg chg="modSp">
        <pc:chgData name="이찬민" userId="S::chemwang@konkuk.ac.kr::742e1b15-a1ef-4a12-bd85-6bc9f66752b7" providerId="AD" clId="Web-{08B1E948-62A2-42B9-B363-4CED02427928}" dt="2022-09-19T12:11:11.514" v="0" actId="20577"/>
        <pc:sldMkLst>
          <pc:docMk/>
          <pc:sldMk cId="1685858147" sldId="287"/>
        </pc:sldMkLst>
        <pc:spChg chg="mod">
          <ac:chgData name="이찬민" userId="S::chemwang@konkuk.ac.kr::742e1b15-a1ef-4a12-bd85-6bc9f66752b7" providerId="AD" clId="Web-{08B1E948-62A2-42B9-B363-4CED02427928}" dt="2022-09-19T12:11:11.514" v="0" actId="20577"/>
          <ac:spMkLst>
            <pc:docMk/>
            <pc:sldMk cId="1685858147" sldId="287"/>
            <ac:spMk id="2" creationId="{45559C11-9A37-A8DB-BF69-8B5BEB3A54E2}"/>
          </ac:spMkLst>
        </pc:spChg>
      </pc:sldChg>
      <pc:sldChg chg="modSp">
        <pc:chgData name="이찬민" userId="S::chemwang@konkuk.ac.kr::742e1b15-a1ef-4a12-bd85-6bc9f66752b7" providerId="AD" clId="Web-{08B1E948-62A2-42B9-B363-4CED02427928}" dt="2022-09-19T12:11:24.623" v="2" actId="1076"/>
        <pc:sldMkLst>
          <pc:docMk/>
          <pc:sldMk cId="3247900239" sldId="628"/>
        </pc:sldMkLst>
        <pc:spChg chg="mod">
          <ac:chgData name="이찬민" userId="S::chemwang@konkuk.ac.kr::742e1b15-a1ef-4a12-bd85-6bc9f66752b7" providerId="AD" clId="Web-{08B1E948-62A2-42B9-B363-4CED02427928}" dt="2022-09-19T12:11:24.623" v="2" actId="1076"/>
          <ac:spMkLst>
            <pc:docMk/>
            <pc:sldMk cId="3247900239" sldId="628"/>
            <ac:spMk id="18" creationId="{23F2DEB7-C651-A242-1BA6-2C1F22F446ED}"/>
          </ac:spMkLst>
        </pc:spChg>
        <pc:grpChg chg="mod">
          <ac:chgData name="이찬민" userId="S::chemwang@konkuk.ac.kr::742e1b15-a1ef-4a12-bd85-6bc9f66752b7" providerId="AD" clId="Web-{08B1E948-62A2-42B9-B363-4CED02427928}" dt="2022-09-19T12:11:19.795" v="1" actId="1076"/>
          <ac:grpSpMkLst>
            <pc:docMk/>
            <pc:sldMk cId="3247900239" sldId="628"/>
            <ac:grpSpMk id="24" creationId="{0D06AF1D-784D-BEAE-A51C-5AD2AD489140}"/>
          </ac:grpSpMkLst>
        </pc:grpChg>
      </pc:sldChg>
    </pc:docChg>
  </pc:docChgLst>
  <pc:docChgLst>
    <pc:chgData name="문지영" userId="8af30697-337c-42fb-9653-a21546e4d069" providerId="ADAL" clId="{727F1D55-1C22-4FA1-9960-71F13C8CF313}"/>
    <pc:docChg chg="undo redo custSel addSld delSld modSld sldOrd">
      <pc:chgData name="문지영" userId="8af30697-337c-42fb-9653-a21546e4d069" providerId="ADAL" clId="{727F1D55-1C22-4FA1-9960-71F13C8CF313}" dt="2022-09-19T12:09:18.339" v="911"/>
      <pc:docMkLst>
        <pc:docMk/>
      </pc:docMkLst>
      <pc:sldChg chg="addSp modSp mod">
        <pc:chgData name="문지영" userId="8af30697-337c-42fb-9653-a21546e4d069" providerId="ADAL" clId="{727F1D55-1C22-4FA1-9960-71F13C8CF313}" dt="2022-09-19T11:15:25.839" v="412" actId="1038"/>
        <pc:sldMkLst>
          <pc:docMk/>
          <pc:sldMk cId="1685858147" sldId="287"/>
        </pc:sldMkLst>
        <pc:spChg chg="add mod">
          <ac:chgData name="문지영" userId="8af30697-337c-42fb-9653-a21546e4d069" providerId="ADAL" clId="{727F1D55-1C22-4FA1-9960-71F13C8CF313}" dt="2022-09-19T11:13:12.472" v="219" actId="20577"/>
          <ac:spMkLst>
            <pc:docMk/>
            <pc:sldMk cId="1685858147" sldId="287"/>
            <ac:spMk id="2" creationId="{45559C11-9A37-A8DB-BF69-8B5BEB3A54E2}"/>
          </ac:spMkLst>
        </pc:spChg>
        <pc:spChg chg="mod">
          <ac:chgData name="문지영" userId="8af30697-337c-42fb-9653-a21546e4d069" providerId="ADAL" clId="{727F1D55-1C22-4FA1-9960-71F13C8CF313}" dt="2022-09-19T11:15:25.839" v="412" actId="1038"/>
          <ac:spMkLst>
            <pc:docMk/>
            <pc:sldMk cId="1685858147" sldId="287"/>
            <ac:spMk id="24" creationId="{00000000-0000-0000-0000-000000000000}"/>
          </ac:spMkLst>
        </pc:spChg>
      </pc:sldChg>
      <pc:sldChg chg="delSp modSp mod ord">
        <pc:chgData name="문지영" userId="8af30697-337c-42fb-9653-a21546e4d069" providerId="ADAL" clId="{727F1D55-1C22-4FA1-9960-71F13C8CF313}" dt="2022-09-19T12:09:18.339" v="911"/>
        <pc:sldMkLst>
          <pc:docMk/>
          <pc:sldMk cId="3826513722" sldId="603"/>
        </pc:sldMkLst>
        <pc:spChg chg="mod">
          <ac:chgData name="문지영" userId="8af30697-337c-42fb-9653-a21546e4d069" providerId="ADAL" clId="{727F1D55-1C22-4FA1-9960-71F13C8CF313}" dt="2022-09-19T11:11:02.437" v="143" actId="14100"/>
          <ac:spMkLst>
            <pc:docMk/>
            <pc:sldMk cId="3826513722" sldId="603"/>
            <ac:spMk id="2" creationId="{59401D30-B90C-2405-50D4-B047973F6E20}"/>
          </ac:spMkLst>
        </pc:spChg>
        <pc:spChg chg="mod">
          <ac:chgData name="문지영" userId="8af30697-337c-42fb-9653-a21546e4d069" providerId="ADAL" clId="{727F1D55-1C22-4FA1-9960-71F13C8CF313}" dt="2022-09-19T12:09:18.339" v="911"/>
          <ac:spMkLst>
            <pc:docMk/>
            <pc:sldMk cId="3826513722" sldId="603"/>
            <ac:spMk id="3" creationId="{5E05C2D7-89DA-FA27-B733-69EE18101ACA}"/>
          </ac:spMkLst>
        </pc:spChg>
        <pc:spChg chg="del">
          <ac:chgData name="문지영" userId="8af30697-337c-42fb-9653-a21546e4d069" providerId="ADAL" clId="{727F1D55-1C22-4FA1-9960-71F13C8CF313}" dt="2022-09-19T11:06:59.786" v="16" actId="478"/>
          <ac:spMkLst>
            <pc:docMk/>
            <pc:sldMk cId="3826513722" sldId="603"/>
            <ac:spMk id="11" creationId="{47D9B2B3-3E44-6894-7A46-8D6DAE6B08B2}"/>
          </ac:spMkLst>
        </pc:spChg>
        <pc:spChg chg="mod">
          <ac:chgData name="문지영" userId="8af30697-337c-42fb-9653-a21546e4d069" providerId="ADAL" clId="{727F1D55-1C22-4FA1-9960-71F13C8CF313}" dt="2022-09-19T11:11:17.313" v="149" actId="14100"/>
          <ac:spMkLst>
            <pc:docMk/>
            <pc:sldMk cId="3826513722" sldId="603"/>
            <ac:spMk id="12" creationId="{D55B8100-A9F1-EE4B-AA36-A2D4B84ABE28}"/>
          </ac:spMkLst>
        </pc:spChg>
        <pc:spChg chg="mod">
          <ac:chgData name="문지영" userId="8af30697-337c-42fb-9653-a21546e4d069" providerId="ADAL" clId="{727F1D55-1C22-4FA1-9960-71F13C8CF313}" dt="2022-09-19T11:11:42.249" v="153" actId="408"/>
          <ac:spMkLst>
            <pc:docMk/>
            <pc:sldMk cId="3826513722" sldId="603"/>
            <ac:spMk id="13" creationId="{CEE28BF2-B76A-F61D-98D9-A02C69175C1B}"/>
          </ac:spMkLst>
        </pc:spChg>
        <pc:spChg chg="del">
          <ac:chgData name="문지영" userId="8af30697-337c-42fb-9653-a21546e4d069" providerId="ADAL" clId="{727F1D55-1C22-4FA1-9960-71F13C8CF313}" dt="2022-09-19T11:06:55.883" v="15" actId="478"/>
          <ac:spMkLst>
            <pc:docMk/>
            <pc:sldMk cId="3826513722" sldId="603"/>
            <ac:spMk id="15" creationId="{8066346A-4845-EE38-A61F-9305E7C27ADE}"/>
          </ac:spMkLst>
        </pc:spChg>
        <pc:spChg chg="mod">
          <ac:chgData name="문지영" userId="8af30697-337c-42fb-9653-a21546e4d069" providerId="ADAL" clId="{727F1D55-1C22-4FA1-9960-71F13C8CF313}" dt="2022-09-19T11:12:00.506" v="171"/>
          <ac:spMkLst>
            <pc:docMk/>
            <pc:sldMk cId="3826513722" sldId="603"/>
            <ac:spMk id="23" creationId="{00000000-0000-0000-0000-000000000000}"/>
          </ac:spMkLst>
        </pc:spChg>
        <pc:grpChg chg="mod">
          <ac:chgData name="문지영" userId="8af30697-337c-42fb-9653-a21546e4d069" providerId="ADAL" clId="{727F1D55-1C22-4FA1-9960-71F13C8CF313}" dt="2022-09-19T11:11:09.427" v="146" actId="14100"/>
          <ac:grpSpMkLst>
            <pc:docMk/>
            <pc:sldMk cId="3826513722" sldId="603"/>
            <ac:grpSpMk id="5" creationId="{7B9A6F45-E45E-FCC4-E88D-930A818CBE44}"/>
          </ac:grpSpMkLst>
        </pc:grpChg>
        <pc:picChg chg="mod">
          <ac:chgData name="문지영" userId="8af30697-337c-42fb-9653-a21546e4d069" providerId="ADAL" clId="{727F1D55-1C22-4FA1-9960-71F13C8CF313}" dt="2022-09-19T11:07:06.094" v="41" actId="1036"/>
          <ac:picMkLst>
            <pc:docMk/>
            <pc:sldMk cId="3826513722" sldId="603"/>
            <ac:picMk id="14" creationId="{40B6D3DE-3BCE-C7C8-4332-2D83060B8D54}"/>
          </ac:picMkLst>
        </pc:picChg>
        <pc:picChg chg="mod">
          <ac:chgData name="문지영" userId="8af30697-337c-42fb-9653-a21546e4d069" providerId="ADAL" clId="{727F1D55-1C22-4FA1-9960-71F13C8CF313}" dt="2022-09-19T11:07:06.094" v="41" actId="1036"/>
          <ac:picMkLst>
            <pc:docMk/>
            <pc:sldMk cId="3826513722" sldId="603"/>
            <ac:picMk id="16" creationId="{DEA01B6D-2A77-7CB2-5A8B-3D9B141DAE6D}"/>
          </ac:picMkLst>
        </pc:picChg>
        <pc:picChg chg="mod">
          <ac:chgData name="문지영" userId="8af30697-337c-42fb-9653-a21546e4d069" providerId="ADAL" clId="{727F1D55-1C22-4FA1-9960-71F13C8CF313}" dt="2022-09-19T11:07:06.094" v="41" actId="1036"/>
          <ac:picMkLst>
            <pc:docMk/>
            <pc:sldMk cId="3826513722" sldId="603"/>
            <ac:picMk id="17" creationId="{0D880092-86B8-EE57-7D01-0930D9CDABED}"/>
          </ac:picMkLst>
        </pc:picChg>
      </pc:sldChg>
      <pc:sldChg chg="addSp delSp modSp mod">
        <pc:chgData name="문지영" userId="8af30697-337c-42fb-9653-a21546e4d069" providerId="ADAL" clId="{727F1D55-1C22-4FA1-9960-71F13C8CF313}" dt="2022-09-19T12:05:56.890" v="902"/>
        <pc:sldMkLst>
          <pc:docMk/>
          <pc:sldMk cId="338628235" sldId="621"/>
        </pc:sldMkLst>
        <pc:spChg chg="del">
          <ac:chgData name="문지영" userId="8af30697-337c-42fb-9653-a21546e4d069" providerId="ADAL" clId="{727F1D55-1C22-4FA1-9960-71F13C8CF313}" dt="2022-09-19T11:06:29.152" v="13" actId="478"/>
          <ac:spMkLst>
            <pc:docMk/>
            <pc:sldMk cId="338628235" sldId="621"/>
            <ac:spMk id="2" creationId="{14964792-880A-C957-F0A6-235755036411}"/>
          </ac:spMkLst>
        </pc:spChg>
        <pc:spChg chg="add mod">
          <ac:chgData name="문지영" userId="8af30697-337c-42fb-9653-a21546e4d069" providerId="ADAL" clId="{727F1D55-1C22-4FA1-9960-71F13C8CF313}" dt="2022-09-19T12:05:56.890" v="902"/>
          <ac:spMkLst>
            <pc:docMk/>
            <pc:sldMk cId="338628235" sldId="621"/>
            <ac:spMk id="3" creationId="{F4075891-6498-1D35-FC61-5E2AD8431188}"/>
          </ac:spMkLst>
        </pc:spChg>
        <pc:spChg chg="mod">
          <ac:chgData name="문지영" userId="8af30697-337c-42fb-9653-a21546e4d069" providerId="ADAL" clId="{727F1D55-1C22-4FA1-9960-71F13C8CF313}" dt="2022-09-19T11:37:12.117" v="464" actId="2711"/>
          <ac:spMkLst>
            <pc:docMk/>
            <pc:sldMk cId="338628235" sldId="621"/>
            <ac:spMk id="14" creationId="{79B79E8A-D004-7E42-8A54-5FE0ED5B4817}"/>
          </ac:spMkLst>
        </pc:spChg>
        <pc:spChg chg="mod">
          <ac:chgData name="문지영" userId="8af30697-337c-42fb-9653-a21546e4d069" providerId="ADAL" clId="{727F1D55-1C22-4FA1-9960-71F13C8CF313}" dt="2022-09-19T11:37:52.548" v="465" actId="2711"/>
          <ac:spMkLst>
            <pc:docMk/>
            <pc:sldMk cId="338628235" sldId="621"/>
            <ac:spMk id="21" creationId="{061DED6A-CD6D-D0EB-DD59-35428DB651FA}"/>
          </ac:spMkLst>
        </pc:spChg>
        <pc:spChg chg="mod">
          <ac:chgData name="문지영" userId="8af30697-337c-42fb-9653-a21546e4d069" providerId="ADAL" clId="{727F1D55-1C22-4FA1-9960-71F13C8CF313}" dt="2022-09-19T11:39:32.015" v="467" actId="2085"/>
          <ac:spMkLst>
            <pc:docMk/>
            <pc:sldMk cId="338628235" sldId="621"/>
            <ac:spMk id="24" creationId="{CE7C8E61-CDF5-7AAA-FF06-047FC8CBE3BC}"/>
          </ac:spMkLst>
        </pc:spChg>
        <pc:spChg chg="mod">
          <ac:chgData name="문지영" userId="8af30697-337c-42fb-9653-a21546e4d069" providerId="ADAL" clId="{727F1D55-1C22-4FA1-9960-71F13C8CF313}" dt="2022-09-19T11:39:32.015" v="467" actId="2085"/>
          <ac:spMkLst>
            <pc:docMk/>
            <pc:sldMk cId="338628235" sldId="621"/>
            <ac:spMk id="26" creationId="{5D6FAD08-44C4-D92C-7061-23293ED23C90}"/>
          </ac:spMkLst>
        </pc:spChg>
      </pc:sldChg>
      <pc:sldChg chg="modSp mod">
        <pc:chgData name="문지영" userId="8af30697-337c-42fb-9653-a21546e4d069" providerId="ADAL" clId="{727F1D55-1C22-4FA1-9960-71F13C8CF313}" dt="2022-09-19T11:54:02.547" v="605" actId="14100"/>
        <pc:sldMkLst>
          <pc:docMk/>
          <pc:sldMk cId="579494442" sldId="623"/>
        </pc:sldMkLst>
        <pc:spChg chg="mod">
          <ac:chgData name="문지영" userId="8af30697-337c-42fb-9653-a21546e4d069" providerId="ADAL" clId="{727F1D55-1C22-4FA1-9960-71F13C8CF313}" dt="2022-09-19T11:53:33.686" v="603"/>
          <ac:spMkLst>
            <pc:docMk/>
            <pc:sldMk cId="579494442" sldId="623"/>
            <ac:spMk id="2" creationId="{A83EE249-F724-643B-EA72-239D39C7F183}"/>
          </ac:spMkLst>
        </pc:spChg>
        <pc:spChg chg="mod">
          <ac:chgData name="문지영" userId="8af30697-337c-42fb-9653-a21546e4d069" providerId="ADAL" clId="{727F1D55-1C22-4FA1-9960-71F13C8CF313}" dt="2022-09-19T11:53:59.819" v="604" actId="14100"/>
          <ac:spMkLst>
            <pc:docMk/>
            <pc:sldMk cId="579494442" sldId="623"/>
            <ac:spMk id="18" creationId="{2EEB702D-76D8-69D9-B27C-49A70788405C}"/>
          </ac:spMkLst>
        </pc:spChg>
        <pc:spChg chg="mod">
          <ac:chgData name="문지영" userId="8af30697-337c-42fb-9653-a21546e4d069" providerId="ADAL" clId="{727F1D55-1C22-4FA1-9960-71F13C8CF313}" dt="2022-09-19T11:54:02.547" v="605" actId="14100"/>
          <ac:spMkLst>
            <pc:docMk/>
            <pc:sldMk cId="579494442" sldId="623"/>
            <ac:spMk id="25" creationId="{56CE9375-A28D-A44F-0BA8-D1CF0711F176}"/>
          </ac:spMkLst>
        </pc:spChg>
      </pc:sldChg>
      <pc:sldChg chg="modSp mod">
        <pc:chgData name="문지영" userId="8af30697-337c-42fb-9653-a21546e4d069" providerId="ADAL" clId="{727F1D55-1C22-4FA1-9960-71F13C8CF313}" dt="2022-09-19T11:52:21.769" v="595" actId="1076"/>
        <pc:sldMkLst>
          <pc:docMk/>
          <pc:sldMk cId="3247900239" sldId="628"/>
        </pc:sldMkLst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4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5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6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1:52:07.489" v="592" actId="1076"/>
          <ac:spMkLst>
            <pc:docMk/>
            <pc:sldMk cId="3247900239" sldId="628"/>
            <ac:spMk id="7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8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9" creationId="{00000000-0000-0000-0000-000000000000}"/>
          </ac:spMkLst>
        </pc:spChg>
        <pc:spChg chg="mod">
          <ac:chgData name="문지영" userId="8af30697-337c-42fb-9653-a21546e4d069" providerId="ADAL" clId="{727F1D55-1C22-4FA1-9960-71F13C8CF313}" dt="2022-09-19T11:51:35.761" v="589" actId="554"/>
          <ac:spMkLst>
            <pc:docMk/>
            <pc:sldMk cId="3247900239" sldId="628"/>
            <ac:spMk id="10" creationId="{65090B78-51B9-905A-D7AD-F110B6384DEF}"/>
          </ac:spMkLst>
        </pc:spChg>
        <pc:spChg chg="mod">
          <ac:chgData name="문지영" userId="8af30697-337c-42fb-9653-a21546e4d069" providerId="ADAL" clId="{727F1D55-1C22-4FA1-9960-71F13C8CF313}" dt="2022-09-19T11:51:50.687" v="591" actId="1076"/>
          <ac:spMkLst>
            <pc:docMk/>
            <pc:sldMk cId="3247900239" sldId="628"/>
            <ac:spMk id="14" creationId="{C5032025-59E1-A5ED-A01D-30E5980D6290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15" creationId="{939E9BDD-D087-ED47-1940-4E84C5E5010B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16" creationId="{CBF0433E-6001-DC37-74AC-636DB2BFAE15}"/>
          </ac:spMkLst>
        </pc:spChg>
        <pc:spChg chg="mod">
          <ac:chgData name="문지영" userId="8af30697-337c-42fb-9653-a21546e4d069" providerId="ADAL" clId="{727F1D55-1C22-4FA1-9960-71F13C8CF313}" dt="2022-09-19T11:52:21.769" v="595" actId="1076"/>
          <ac:spMkLst>
            <pc:docMk/>
            <pc:sldMk cId="3247900239" sldId="628"/>
            <ac:spMk id="18" creationId="{23F2DEB7-C651-A242-1BA6-2C1F22F446ED}"/>
          </ac:spMkLst>
        </pc:spChg>
        <pc:spChg chg="mod">
          <ac:chgData name="문지영" userId="8af30697-337c-42fb-9653-a21546e4d069" providerId="ADAL" clId="{727F1D55-1C22-4FA1-9960-71F13C8CF313}" dt="2022-09-19T10:59:55.714" v="10" actId="255"/>
          <ac:spMkLst>
            <pc:docMk/>
            <pc:sldMk cId="3247900239" sldId="628"/>
            <ac:spMk id="20" creationId="{6BAF8114-23C8-71B7-1EA0-BCCE2EF2AA2D}"/>
          </ac:spMkLst>
        </pc:spChg>
        <pc:grpChg chg="mod">
          <ac:chgData name="문지영" userId="8af30697-337c-42fb-9653-a21546e4d069" providerId="ADAL" clId="{727F1D55-1C22-4FA1-9960-71F13C8CF313}" dt="2022-09-19T11:51:35.761" v="589" actId="554"/>
          <ac:grpSpMkLst>
            <pc:docMk/>
            <pc:sldMk cId="3247900239" sldId="628"/>
            <ac:grpSpMk id="11" creationId="{5E4D77A3-EEDB-0B01-F866-8A70FA6A828F}"/>
          </ac:grpSpMkLst>
        </pc:grpChg>
        <pc:grpChg chg="mod">
          <ac:chgData name="문지영" userId="8af30697-337c-42fb-9653-a21546e4d069" providerId="ADAL" clId="{727F1D55-1C22-4FA1-9960-71F13C8CF313}" dt="2022-09-19T11:51:45.787" v="590" actId="555"/>
          <ac:grpSpMkLst>
            <pc:docMk/>
            <pc:sldMk cId="3247900239" sldId="628"/>
            <ac:grpSpMk id="12" creationId="{C617F0EB-E7D8-4183-3085-4E074AB3A5D6}"/>
          </ac:grpSpMkLst>
        </pc:grpChg>
        <pc:grpChg chg="mod">
          <ac:chgData name="문지영" userId="8af30697-337c-42fb-9653-a21546e4d069" providerId="ADAL" clId="{727F1D55-1C22-4FA1-9960-71F13C8CF313}" dt="2022-09-19T11:51:35.761" v="589" actId="554"/>
          <ac:grpSpMkLst>
            <pc:docMk/>
            <pc:sldMk cId="3247900239" sldId="628"/>
            <ac:grpSpMk id="13" creationId="{CEC3C7AD-1990-58A3-05BF-A8DEDCA3874C}"/>
          </ac:grpSpMkLst>
        </pc:grpChg>
        <pc:grpChg chg="mod">
          <ac:chgData name="문지영" userId="8af30697-337c-42fb-9653-a21546e4d069" providerId="ADAL" clId="{727F1D55-1C22-4FA1-9960-71F13C8CF313}" dt="2022-09-19T11:51:45.787" v="590" actId="555"/>
          <ac:grpSpMkLst>
            <pc:docMk/>
            <pc:sldMk cId="3247900239" sldId="628"/>
            <ac:grpSpMk id="19" creationId="{E160359A-46E8-60B1-E5B4-5B986D6970DA}"/>
          </ac:grpSpMkLst>
        </pc:grpChg>
        <pc:grpChg chg="mod">
          <ac:chgData name="문지영" userId="8af30697-337c-42fb-9653-a21546e4d069" providerId="ADAL" clId="{727F1D55-1C22-4FA1-9960-71F13C8CF313}" dt="2022-09-19T11:51:45.787" v="590" actId="555"/>
          <ac:grpSpMkLst>
            <pc:docMk/>
            <pc:sldMk cId="3247900239" sldId="628"/>
            <ac:grpSpMk id="24" creationId="{0D06AF1D-784D-BEAE-A51C-5AD2AD489140}"/>
          </ac:grpSpMkLst>
        </pc:grpChg>
      </pc:sldChg>
      <pc:sldChg chg="del">
        <pc:chgData name="문지영" userId="8af30697-337c-42fb-9653-a21546e4d069" providerId="ADAL" clId="{727F1D55-1C22-4FA1-9960-71F13C8CF313}" dt="2022-09-19T11:14:35.569" v="266" actId="47"/>
        <pc:sldMkLst>
          <pc:docMk/>
          <pc:sldMk cId="2333788366" sldId="630"/>
        </pc:sldMkLst>
      </pc:sldChg>
      <pc:sldChg chg="modSp add mod">
        <pc:chgData name="문지영" userId="8af30697-337c-42fb-9653-a21546e4d069" providerId="ADAL" clId="{727F1D55-1C22-4FA1-9960-71F13C8CF313}" dt="2022-09-19T11:54:50.678" v="647" actId="1038"/>
        <pc:sldMkLst>
          <pc:docMk/>
          <pc:sldMk cId="1773838072" sldId="631"/>
        </pc:sldMkLst>
        <pc:spChg chg="mod">
          <ac:chgData name="문지영" userId="8af30697-337c-42fb-9653-a21546e4d069" providerId="ADAL" clId="{727F1D55-1C22-4FA1-9960-71F13C8CF313}" dt="2022-09-19T11:53:31.636" v="601"/>
          <ac:spMkLst>
            <pc:docMk/>
            <pc:sldMk cId="1773838072" sldId="631"/>
            <ac:spMk id="2" creationId="{B5CF5414-0CD5-BD92-1328-D2A1BBC607E0}"/>
          </ac:spMkLst>
        </pc:spChg>
        <pc:spChg chg="mod">
          <ac:chgData name="문지영" userId="8af30697-337c-42fb-9653-a21546e4d069" providerId="ADAL" clId="{727F1D55-1C22-4FA1-9960-71F13C8CF313}" dt="2022-09-19T11:54:36.691" v="611" actId="404"/>
          <ac:spMkLst>
            <pc:docMk/>
            <pc:sldMk cId="1773838072" sldId="631"/>
            <ac:spMk id="3" creationId="{E8474AB3-EE04-6502-9D91-D27C6BC1B9C8}"/>
          </ac:spMkLst>
        </pc:spChg>
        <pc:spChg chg="mod">
          <ac:chgData name="문지영" userId="8af30697-337c-42fb-9653-a21546e4d069" providerId="ADAL" clId="{727F1D55-1C22-4FA1-9960-71F13C8CF313}" dt="2022-09-19T11:54:36.691" v="611" actId="404"/>
          <ac:spMkLst>
            <pc:docMk/>
            <pc:sldMk cId="1773838072" sldId="631"/>
            <ac:spMk id="4" creationId="{13944CE4-4191-C62C-275F-5BA8E4B32195}"/>
          </ac:spMkLst>
        </pc:spChg>
        <pc:spChg chg="mod">
          <ac:chgData name="문지영" userId="8af30697-337c-42fb-9653-a21546e4d069" providerId="ADAL" clId="{727F1D55-1C22-4FA1-9960-71F13C8CF313}" dt="2022-09-19T11:54:36.691" v="611" actId="404"/>
          <ac:spMkLst>
            <pc:docMk/>
            <pc:sldMk cId="1773838072" sldId="631"/>
            <ac:spMk id="5" creationId="{14DF6083-D531-6314-BFDF-E28DBEFF41C5}"/>
          </ac:spMkLst>
        </pc:spChg>
        <pc:spChg chg="mod">
          <ac:chgData name="문지영" userId="8af30697-337c-42fb-9653-a21546e4d069" providerId="ADAL" clId="{727F1D55-1C22-4FA1-9960-71F13C8CF313}" dt="2022-09-19T11:54:50.678" v="647" actId="1038"/>
          <ac:spMkLst>
            <pc:docMk/>
            <pc:sldMk cId="1773838072" sldId="631"/>
            <ac:spMk id="11" creationId="{402488DD-D5B0-4356-AF9B-D07E5F68031B}"/>
          </ac:spMkLst>
        </pc:spChg>
        <pc:spChg chg="mod">
          <ac:chgData name="문지영" userId="8af30697-337c-42fb-9653-a21546e4d069" providerId="ADAL" clId="{727F1D55-1C22-4FA1-9960-71F13C8CF313}" dt="2022-09-19T11:54:50.678" v="647" actId="1038"/>
          <ac:spMkLst>
            <pc:docMk/>
            <pc:sldMk cId="1773838072" sldId="631"/>
            <ac:spMk id="13" creationId="{FD7E8015-E984-853D-0FFE-A40E313AC1E1}"/>
          </ac:spMkLst>
        </pc:spChg>
        <pc:spChg chg="mod">
          <ac:chgData name="문지영" userId="8af30697-337c-42fb-9653-a21546e4d069" providerId="ADAL" clId="{727F1D55-1C22-4FA1-9960-71F13C8CF313}" dt="2022-09-19T11:54:36.691" v="611" actId="404"/>
          <ac:spMkLst>
            <pc:docMk/>
            <pc:sldMk cId="1773838072" sldId="631"/>
            <ac:spMk id="14" creationId="{2EEB702D-76D8-69D9-B27C-49A70788405C}"/>
          </ac:spMkLst>
        </pc:spChg>
        <pc:spChg chg="mod">
          <ac:chgData name="문지영" userId="8af30697-337c-42fb-9653-a21546e4d069" providerId="ADAL" clId="{727F1D55-1C22-4FA1-9960-71F13C8CF313}" dt="2022-09-19T11:54:50.678" v="647" actId="1038"/>
          <ac:spMkLst>
            <pc:docMk/>
            <pc:sldMk cId="1773838072" sldId="631"/>
            <ac:spMk id="16" creationId="{11147A25-EE63-FB19-7078-1163B8B2294C}"/>
          </ac:spMkLst>
        </pc:spChg>
        <pc:picChg chg="mod">
          <ac:chgData name="문지영" userId="8af30697-337c-42fb-9653-a21546e4d069" providerId="ADAL" clId="{727F1D55-1C22-4FA1-9960-71F13C8CF313}" dt="2022-09-19T11:54:50.678" v="647" actId="1038"/>
          <ac:picMkLst>
            <pc:docMk/>
            <pc:sldMk cId="1773838072" sldId="631"/>
            <ac:picMk id="7" creationId="{6B11F112-F339-7E13-8169-73F483D9B01F}"/>
          </ac:picMkLst>
        </pc:picChg>
        <pc:picChg chg="mod">
          <ac:chgData name="문지영" userId="8af30697-337c-42fb-9653-a21546e4d069" providerId="ADAL" clId="{727F1D55-1C22-4FA1-9960-71F13C8CF313}" dt="2022-09-19T11:54:50.678" v="647" actId="1038"/>
          <ac:picMkLst>
            <pc:docMk/>
            <pc:sldMk cId="1773838072" sldId="631"/>
            <ac:picMk id="9" creationId="{F55F4482-8A26-55CD-0188-F525D28B1F4F}"/>
          </ac:picMkLst>
        </pc:picChg>
      </pc:sldChg>
      <pc:sldChg chg="addSp delSp modSp add mod">
        <pc:chgData name="문지영" userId="8af30697-337c-42fb-9653-a21546e4d069" providerId="ADAL" clId="{727F1D55-1C22-4FA1-9960-71F13C8CF313}" dt="2022-09-19T11:56:21.373" v="736" actId="404"/>
        <pc:sldMkLst>
          <pc:docMk/>
          <pc:sldMk cId="1726298611" sldId="632"/>
        </pc:sldMkLst>
        <pc:spChg chg="mod">
          <ac:chgData name="문지영" userId="8af30697-337c-42fb-9653-a21546e4d069" providerId="ADAL" clId="{727F1D55-1C22-4FA1-9960-71F13C8CF313}" dt="2022-09-19T11:53:29.455" v="599"/>
          <ac:spMkLst>
            <pc:docMk/>
            <pc:sldMk cId="1726298611" sldId="632"/>
            <ac:spMk id="2" creationId="{B5CF5414-0CD5-BD92-1328-D2A1BBC607E0}"/>
          </ac:spMkLst>
        </pc:spChg>
        <pc:spChg chg="mod">
          <ac:chgData name="문지영" userId="8af30697-337c-42fb-9653-a21546e4d069" providerId="ADAL" clId="{727F1D55-1C22-4FA1-9960-71F13C8CF313}" dt="2022-09-19T11:55:50.996" v="710" actId="1037"/>
          <ac:spMkLst>
            <pc:docMk/>
            <pc:sldMk cId="1726298611" sldId="632"/>
            <ac:spMk id="5" creationId="{AD671597-829C-A1AF-FCE7-C32094F0F0AE}"/>
          </ac:spMkLst>
        </pc:spChg>
        <pc:spChg chg="mod">
          <ac:chgData name="문지영" userId="8af30697-337c-42fb-9653-a21546e4d069" providerId="ADAL" clId="{727F1D55-1C22-4FA1-9960-71F13C8CF313}" dt="2022-09-19T11:56:10.756" v="735" actId="1038"/>
          <ac:spMkLst>
            <pc:docMk/>
            <pc:sldMk cId="1726298611" sldId="632"/>
            <ac:spMk id="6" creationId="{27BD3203-E7BA-3F95-E0E6-CE4F0ADB153A}"/>
          </ac:spMkLst>
        </pc:spChg>
        <pc:spChg chg="mod">
          <ac:chgData name="문지영" userId="8af30697-337c-42fb-9653-a21546e4d069" providerId="ADAL" clId="{727F1D55-1C22-4FA1-9960-71F13C8CF313}" dt="2022-09-19T11:56:21.373" v="736" actId="404"/>
          <ac:spMkLst>
            <pc:docMk/>
            <pc:sldMk cId="1726298611" sldId="632"/>
            <ac:spMk id="14" creationId="{2EEB702D-76D8-69D9-B27C-49A70788405C}"/>
          </ac:spMkLst>
        </pc:spChg>
        <pc:grpChg chg="add del mod">
          <ac:chgData name="문지영" userId="8af30697-337c-42fb-9653-a21546e4d069" providerId="ADAL" clId="{727F1D55-1C22-4FA1-9960-71F13C8CF313}" dt="2022-09-19T11:55:22.816" v="652" actId="165"/>
          <ac:grpSpMkLst>
            <pc:docMk/>
            <pc:sldMk cId="1726298611" sldId="632"/>
            <ac:grpSpMk id="7" creationId="{D4E7F95F-4ECF-6E07-B19F-5899E8A54A71}"/>
          </ac:grpSpMkLst>
        </pc:grpChg>
        <pc:picChg chg="mod topLvl">
          <ac:chgData name="문지영" userId="8af30697-337c-42fb-9653-a21546e4d069" providerId="ADAL" clId="{727F1D55-1C22-4FA1-9960-71F13C8CF313}" dt="2022-09-19T11:55:50.996" v="710" actId="1037"/>
          <ac:picMkLst>
            <pc:docMk/>
            <pc:sldMk cId="1726298611" sldId="632"/>
            <ac:picMk id="3" creationId="{424AC7B6-E4BF-229B-E33A-9BADCB57294A}"/>
          </ac:picMkLst>
        </pc:picChg>
        <pc:picChg chg="mod topLvl">
          <ac:chgData name="문지영" userId="8af30697-337c-42fb-9653-a21546e4d069" providerId="ADAL" clId="{727F1D55-1C22-4FA1-9960-71F13C8CF313}" dt="2022-09-19T11:55:54.422" v="726" actId="1038"/>
          <ac:picMkLst>
            <pc:docMk/>
            <pc:sldMk cId="1726298611" sldId="632"/>
            <ac:picMk id="4" creationId="{6D2F2FCF-1555-3D46-2A4A-0D515D960F05}"/>
          </ac:picMkLst>
        </pc:picChg>
      </pc:sldChg>
      <pc:sldChg chg="modSp add mod">
        <pc:chgData name="문지영" userId="8af30697-337c-42fb-9653-a21546e4d069" providerId="ADAL" clId="{727F1D55-1C22-4FA1-9960-71F13C8CF313}" dt="2022-09-19T11:52:56.794" v="597" actId="5793"/>
        <pc:sldMkLst>
          <pc:docMk/>
          <pc:sldMk cId="1959808586" sldId="633"/>
        </pc:sldMkLst>
        <pc:spChg chg="mod">
          <ac:chgData name="문지영" userId="8af30697-337c-42fb-9653-a21546e4d069" providerId="ADAL" clId="{727F1D55-1C22-4FA1-9960-71F13C8CF313}" dt="2022-09-19T11:14:58.954" v="341"/>
          <ac:spMkLst>
            <pc:docMk/>
            <pc:sldMk cId="1959808586" sldId="633"/>
            <ac:spMk id="2" creationId="{B5CF5414-0CD5-BD92-1328-D2A1BBC607E0}"/>
          </ac:spMkLst>
        </pc:spChg>
        <pc:spChg chg="mod">
          <ac:chgData name="문지영" userId="8af30697-337c-42fb-9653-a21546e4d069" providerId="ADAL" clId="{727F1D55-1C22-4FA1-9960-71F13C8CF313}" dt="2022-09-19T11:52:56.794" v="597" actId="5793"/>
          <ac:spMkLst>
            <pc:docMk/>
            <pc:sldMk cId="1959808586" sldId="633"/>
            <ac:spMk id="14" creationId="{2EEB702D-76D8-69D9-B27C-49A70788405C}"/>
          </ac:spMkLst>
        </pc:spChg>
      </pc:sldChg>
      <pc:sldChg chg="addSp delSp modSp add mod">
        <pc:chgData name="문지영" userId="8af30697-337c-42fb-9653-a21546e4d069" providerId="ADAL" clId="{727F1D55-1C22-4FA1-9960-71F13C8CF313}" dt="2022-09-19T11:49:37.715" v="588" actId="14734"/>
        <pc:sldMkLst>
          <pc:docMk/>
          <pc:sldMk cId="3359306662" sldId="634"/>
        </pc:sldMkLst>
        <pc:spChg chg="mod">
          <ac:chgData name="문지영" userId="8af30697-337c-42fb-9653-a21546e4d069" providerId="ADAL" clId="{727F1D55-1C22-4FA1-9960-71F13C8CF313}" dt="2022-09-19T11:15:06.333" v="364"/>
          <ac:spMkLst>
            <pc:docMk/>
            <pc:sldMk cId="3359306662" sldId="634"/>
            <ac:spMk id="2" creationId="{B5CF5414-0CD5-BD92-1328-D2A1BBC607E0}"/>
          </ac:spMkLst>
        </pc:spChg>
        <pc:spChg chg="del">
          <ac:chgData name="문지영" userId="8af30697-337c-42fb-9653-a21546e4d069" providerId="ADAL" clId="{727F1D55-1C22-4FA1-9960-71F13C8CF313}" dt="2022-09-19T11:16:31.469" v="413" actId="478"/>
          <ac:spMkLst>
            <pc:docMk/>
            <pc:sldMk cId="3359306662" sldId="634"/>
            <ac:spMk id="14" creationId="{2EEB702D-76D8-69D9-B27C-49A70788405C}"/>
          </ac:spMkLst>
        </pc:spChg>
        <pc:graphicFrameChg chg="add mod modGraphic">
          <ac:chgData name="문지영" userId="8af30697-337c-42fb-9653-a21546e4d069" providerId="ADAL" clId="{727F1D55-1C22-4FA1-9960-71F13C8CF313}" dt="2022-09-19T11:49:37.715" v="588" actId="14734"/>
          <ac:graphicFrameMkLst>
            <pc:docMk/>
            <pc:sldMk cId="3359306662" sldId="634"/>
            <ac:graphicFrameMk id="3" creationId="{88B7A470-1C4B-89C8-98A9-EEB4A63B0D26}"/>
          </ac:graphicFrameMkLst>
        </pc:graphicFrameChg>
      </pc:sldChg>
      <pc:sldChg chg="modSp mod">
        <pc:chgData name="문지영" userId="8af30697-337c-42fb-9653-a21546e4d069" providerId="ADAL" clId="{727F1D55-1C22-4FA1-9960-71F13C8CF313}" dt="2022-09-19T11:46:59.557" v="570" actId="12"/>
        <pc:sldMkLst>
          <pc:docMk/>
          <pc:sldMk cId="3192380855" sldId="635"/>
        </pc:sldMkLst>
        <pc:spChg chg="mod">
          <ac:chgData name="문지영" userId="8af30697-337c-42fb-9653-a21546e4d069" providerId="ADAL" clId="{727F1D55-1C22-4FA1-9960-71F13C8CF313}" dt="2022-09-19T11:46:59.557" v="570" actId="12"/>
          <ac:spMkLst>
            <pc:docMk/>
            <pc:sldMk cId="3192380855" sldId="635"/>
            <ac:spMk id="14" creationId="{2EEB702D-76D8-69D9-B27C-49A70788405C}"/>
          </ac:spMkLst>
        </pc:spChg>
        <pc:picChg chg="mod">
          <ac:chgData name="문지영" userId="8af30697-337c-42fb-9653-a21546e4d069" providerId="ADAL" clId="{727F1D55-1C22-4FA1-9960-71F13C8CF313}" dt="2022-09-19T11:46:55.979" v="568" actId="1076"/>
          <ac:picMkLst>
            <pc:docMk/>
            <pc:sldMk cId="3192380855" sldId="635"/>
            <ac:picMk id="3" creationId="{D026901D-785D-BE88-285B-57C2E4C8838B}"/>
          </ac:picMkLst>
        </pc:picChg>
      </pc:sldChg>
      <pc:sldChg chg="modSp mod">
        <pc:chgData name="문지영" userId="8af30697-337c-42fb-9653-a21546e4d069" providerId="ADAL" clId="{727F1D55-1C22-4FA1-9960-71F13C8CF313}" dt="2022-09-19T11:48:19.296" v="578" actId="12"/>
        <pc:sldMkLst>
          <pc:docMk/>
          <pc:sldMk cId="3511831146" sldId="638"/>
        </pc:sldMkLst>
        <pc:spChg chg="mod">
          <ac:chgData name="문지영" userId="8af30697-337c-42fb-9653-a21546e4d069" providerId="ADAL" clId="{727F1D55-1C22-4FA1-9960-71F13C8CF313}" dt="2022-09-19T11:48:19.296" v="578" actId="12"/>
          <ac:spMkLst>
            <pc:docMk/>
            <pc:sldMk cId="3511831146" sldId="638"/>
            <ac:spMk id="14" creationId="{2EEB702D-76D8-69D9-B27C-49A70788405C}"/>
          </ac:spMkLst>
        </pc:spChg>
      </pc:sldChg>
      <pc:sldChg chg="modSp mod">
        <pc:chgData name="문지영" userId="8af30697-337c-42fb-9653-a21546e4d069" providerId="ADAL" clId="{727F1D55-1C22-4FA1-9960-71F13C8CF313}" dt="2022-09-19T11:48:48.632" v="585" actId="20577"/>
        <pc:sldMkLst>
          <pc:docMk/>
          <pc:sldMk cId="2013699634" sldId="639"/>
        </pc:sldMkLst>
        <pc:spChg chg="mod">
          <ac:chgData name="문지영" userId="8af30697-337c-42fb-9653-a21546e4d069" providerId="ADAL" clId="{727F1D55-1C22-4FA1-9960-71F13C8CF313}" dt="2022-09-19T11:48:48.632" v="585" actId="20577"/>
          <ac:spMkLst>
            <pc:docMk/>
            <pc:sldMk cId="2013699634" sldId="639"/>
            <ac:spMk id="14" creationId="{2EEB702D-76D8-69D9-B27C-49A70788405C}"/>
          </ac:spMkLst>
        </pc:spChg>
      </pc:sldChg>
      <pc:sldChg chg="addSp delSp modSp add mod">
        <pc:chgData name="문지영" userId="8af30697-337c-42fb-9653-a21546e4d069" providerId="ADAL" clId="{727F1D55-1C22-4FA1-9960-71F13C8CF313}" dt="2022-09-19T12:08:11.769" v="903" actId="14100"/>
        <pc:sldMkLst>
          <pc:docMk/>
          <pc:sldMk cId="773524596" sldId="640"/>
        </pc:sldMkLst>
        <pc:spChg chg="mod">
          <ac:chgData name="문지영" userId="8af30697-337c-42fb-9653-a21546e4d069" providerId="ADAL" clId="{727F1D55-1C22-4FA1-9960-71F13C8CF313}" dt="2022-09-19T11:42:50.278" v="491"/>
          <ac:spMkLst>
            <pc:docMk/>
            <pc:sldMk cId="773524596" sldId="640"/>
            <ac:spMk id="2" creationId="{B5CF5414-0CD5-BD92-1328-D2A1BBC607E0}"/>
          </ac:spMkLst>
        </pc:spChg>
        <pc:spChg chg="mod">
          <ac:chgData name="문지영" userId="8af30697-337c-42fb-9653-a21546e4d069" providerId="ADAL" clId="{727F1D55-1C22-4FA1-9960-71F13C8CF313}" dt="2022-09-19T12:08:11.769" v="903" actId="14100"/>
          <ac:spMkLst>
            <pc:docMk/>
            <pc:sldMk cId="773524596" sldId="640"/>
            <ac:spMk id="4" creationId="{9CE858D0-81D1-01BC-4DC4-096D10A5982E}"/>
          </ac:spMkLst>
        </pc:spChg>
        <pc:spChg chg="add mod">
          <ac:chgData name="문지영" userId="8af30697-337c-42fb-9653-a21546e4d069" providerId="ADAL" clId="{727F1D55-1C22-4FA1-9960-71F13C8CF313}" dt="2022-09-19T12:05:05.088" v="900" actId="20577"/>
          <ac:spMkLst>
            <pc:docMk/>
            <pc:sldMk cId="773524596" sldId="640"/>
            <ac:spMk id="5" creationId="{AD97A696-5D39-8D8C-39CE-78AC8E792956}"/>
          </ac:spMkLst>
        </pc:spChg>
        <pc:graphicFrameChg chg="del">
          <ac:chgData name="문지영" userId="8af30697-337c-42fb-9653-a21546e4d069" providerId="ADAL" clId="{727F1D55-1C22-4FA1-9960-71F13C8CF313}" dt="2022-09-19T11:42:33.790" v="489" actId="478"/>
          <ac:graphicFrameMkLst>
            <pc:docMk/>
            <pc:sldMk cId="773524596" sldId="640"/>
            <ac:graphicFrameMk id="3" creationId="{88B7A470-1C4B-89C8-98A9-EEB4A63B0D26}"/>
          </ac:graphicFrameMkLst>
        </pc:graphicFrameChg>
      </pc:sldChg>
    </pc:docChg>
  </pc:docChgLst>
  <pc:docChgLst>
    <pc:chgData name="이찬민" userId="742e1b15-a1ef-4a12-bd85-6bc9f66752b7" providerId="ADAL" clId="{CFAD40E5-33C7-46C3-A5D5-D555AB8ACBE4}"/>
    <pc:docChg chg="undo custSel addSld delSld modSld">
      <pc:chgData name="이찬민" userId="742e1b15-a1ef-4a12-bd85-6bc9f66752b7" providerId="ADAL" clId="{CFAD40E5-33C7-46C3-A5D5-D555AB8ACBE4}" dt="2022-09-19T12:05:51.288" v="1676" actId="6549"/>
      <pc:docMkLst>
        <pc:docMk/>
      </pc:docMkLst>
      <pc:sldChg chg="addSp delSp modSp mod">
        <pc:chgData name="이찬민" userId="742e1b15-a1ef-4a12-bd85-6bc9f66752b7" providerId="ADAL" clId="{CFAD40E5-33C7-46C3-A5D5-D555AB8ACBE4}" dt="2022-09-19T11:44:07.200" v="244"/>
        <pc:sldMkLst>
          <pc:docMk/>
          <pc:sldMk cId="3247900239" sldId="628"/>
        </pc:sldMkLst>
        <pc:spChg chg="add del mod">
          <ac:chgData name="이찬민" userId="742e1b15-a1ef-4a12-bd85-6bc9f66752b7" providerId="ADAL" clId="{CFAD40E5-33C7-46C3-A5D5-D555AB8ACBE4}" dt="2022-09-19T11:43:47.690" v="218"/>
          <ac:spMkLst>
            <pc:docMk/>
            <pc:sldMk cId="3247900239" sldId="628"/>
            <ac:spMk id="3" creationId="{5180C21D-8608-D208-7590-FE06732C2443}"/>
          </ac:spMkLst>
        </pc:spChg>
        <pc:spChg chg="mod">
          <ac:chgData name="이찬민" userId="742e1b15-a1ef-4a12-bd85-6bc9f66752b7" providerId="ADAL" clId="{CFAD40E5-33C7-46C3-A5D5-D555AB8ACBE4}" dt="2022-09-19T11:44:07.200" v="244"/>
          <ac:spMkLst>
            <pc:docMk/>
            <pc:sldMk cId="3247900239" sldId="628"/>
            <ac:spMk id="7" creationId="{00000000-0000-0000-0000-000000000000}"/>
          </ac:spMkLst>
        </pc:spChg>
        <pc:spChg chg="add mod">
          <ac:chgData name="이찬민" userId="742e1b15-a1ef-4a12-bd85-6bc9f66752b7" providerId="ADAL" clId="{CFAD40E5-33C7-46C3-A5D5-D555AB8ACBE4}" dt="2022-09-19T11:43:51.026" v="219"/>
          <ac:spMkLst>
            <pc:docMk/>
            <pc:sldMk cId="3247900239" sldId="628"/>
            <ac:spMk id="10" creationId="{65090B78-51B9-905A-D7AD-F110B6384DEF}"/>
          </ac:spMkLst>
        </pc:spChg>
        <pc:spChg chg="add mod">
          <ac:chgData name="이찬민" userId="742e1b15-a1ef-4a12-bd85-6bc9f66752b7" providerId="ADAL" clId="{CFAD40E5-33C7-46C3-A5D5-D555AB8ACBE4}" dt="2022-09-19T11:43:51.026" v="219"/>
          <ac:spMkLst>
            <pc:docMk/>
            <pc:sldMk cId="3247900239" sldId="628"/>
            <ac:spMk id="14" creationId="{C5032025-59E1-A5ED-A01D-30E5980D6290}"/>
          </ac:spMkLst>
        </pc:spChg>
        <pc:grpChg chg="mod">
          <ac:chgData name="이찬민" userId="742e1b15-a1ef-4a12-bd85-6bc9f66752b7" providerId="ADAL" clId="{CFAD40E5-33C7-46C3-A5D5-D555AB8ACBE4}" dt="2022-09-19T11:43:54.376" v="220" actId="1076"/>
          <ac:grpSpMkLst>
            <pc:docMk/>
            <pc:sldMk cId="3247900239" sldId="628"/>
            <ac:grpSpMk id="12" creationId="{C617F0EB-E7D8-4183-3085-4E074AB3A5D6}"/>
          </ac:grpSpMkLst>
        </pc:grpChg>
        <pc:grpChg chg="mod">
          <ac:chgData name="이찬민" userId="742e1b15-a1ef-4a12-bd85-6bc9f66752b7" providerId="ADAL" clId="{CFAD40E5-33C7-46C3-A5D5-D555AB8ACBE4}" dt="2022-09-19T11:42:20.316" v="215" actId="1076"/>
          <ac:grpSpMkLst>
            <pc:docMk/>
            <pc:sldMk cId="3247900239" sldId="628"/>
            <ac:grpSpMk id="19" creationId="{E160359A-46E8-60B1-E5B4-5B986D6970DA}"/>
          </ac:grpSpMkLst>
        </pc:grpChg>
        <pc:grpChg chg="mod">
          <ac:chgData name="이찬민" userId="742e1b15-a1ef-4a12-bd85-6bc9f66752b7" providerId="ADAL" clId="{CFAD40E5-33C7-46C3-A5D5-D555AB8ACBE4}" dt="2022-09-19T11:42:25.648" v="216" actId="1076"/>
          <ac:grpSpMkLst>
            <pc:docMk/>
            <pc:sldMk cId="3247900239" sldId="628"/>
            <ac:grpSpMk id="24" creationId="{0D06AF1D-784D-BEAE-A51C-5AD2AD489140}"/>
          </ac:grpSpMkLst>
        </pc:grpChg>
      </pc:sldChg>
      <pc:sldChg chg="modSp mod">
        <pc:chgData name="이찬민" userId="742e1b15-a1ef-4a12-bd85-6bc9f66752b7" providerId="ADAL" clId="{CFAD40E5-33C7-46C3-A5D5-D555AB8ACBE4}" dt="2022-09-19T11:38:07.770" v="211" actId="14100"/>
        <pc:sldMkLst>
          <pc:docMk/>
          <pc:sldMk cId="1773838072" sldId="631"/>
        </pc:sldMkLst>
        <pc:picChg chg="mod">
          <ac:chgData name="이찬민" userId="742e1b15-a1ef-4a12-bd85-6bc9f66752b7" providerId="ADAL" clId="{CFAD40E5-33C7-46C3-A5D5-D555AB8ACBE4}" dt="2022-09-19T11:38:05.031" v="210" actId="14100"/>
          <ac:picMkLst>
            <pc:docMk/>
            <pc:sldMk cId="1773838072" sldId="631"/>
            <ac:picMk id="7" creationId="{6B11F112-F339-7E13-8169-73F483D9B01F}"/>
          </ac:picMkLst>
        </pc:picChg>
        <pc:picChg chg="mod">
          <ac:chgData name="이찬민" userId="742e1b15-a1ef-4a12-bd85-6bc9f66752b7" providerId="ADAL" clId="{CFAD40E5-33C7-46C3-A5D5-D555AB8ACBE4}" dt="2022-09-19T11:38:07.770" v="211" actId="14100"/>
          <ac:picMkLst>
            <pc:docMk/>
            <pc:sldMk cId="1773838072" sldId="631"/>
            <ac:picMk id="9" creationId="{F55F4482-8A26-55CD-0188-F525D28B1F4F}"/>
          </ac:picMkLst>
        </pc:picChg>
      </pc:sldChg>
      <pc:sldChg chg="modSp mod">
        <pc:chgData name="이찬민" userId="742e1b15-a1ef-4a12-bd85-6bc9f66752b7" providerId="ADAL" clId="{CFAD40E5-33C7-46C3-A5D5-D555AB8ACBE4}" dt="2022-09-19T11:54:05.519" v="446" actId="20577"/>
        <pc:sldMkLst>
          <pc:docMk/>
          <pc:sldMk cId="1959808586" sldId="633"/>
        </pc:sldMkLst>
        <pc:spChg chg="mod">
          <ac:chgData name="이찬민" userId="742e1b15-a1ef-4a12-bd85-6bc9f66752b7" providerId="ADAL" clId="{CFAD40E5-33C7-46C3-A5D5-D555AB8ACBE4}" dt="2022-09-19T11:54:05.519" v="446" actId="20577"/>
          <ac:spMkLst>
            <pc:docMk/>
            <pc:sldMk cId="1959808586" sldId="633"/>
            <ac:spMk id="14" creationId="{2EEB702D-76D8-69D9-B27C-49A70788405C}"/>
          </ac:spMkLst>
        </pc:spChg>
      </pc:sldChg>
      <pc:sldChg chg="addSp delSp modSp add mod">
        <pc:chgData name="이찬민" userId="742e1b15-a1ef-4a12-bd85-6bc9f66752b7" providerId="ADAL" clId="{CFAD40E5-33C7-46C3-A5D5-D555AB8ACBE4}" dt="2022-09-19T11:49:42.718" v="254" actId="14100"/>
        <pc:sldMkLst>
          <pc:docMk/>
          <pc:sldMk cId="3192380855" sldId="635"/>
        </pc:sldMkLst>
        <pc:spChg chg="mod">
          <ac:chgData name="이찬민" userId="742e1b15-a1ef-4a12-bd85-6bc9f66752b7" providerId="ADAL" clId="{CFAD40E5-33C7-46C3-A5D5-D555AB8ACBE4}" dt="2022-09-19T11:25:34.631" v="58" actId="20577"/>
          <ac:spMkLst>
            <pc:docMk/>
            <pc:sldMk cId="3192380855" sldId="635"/>
            <ac:spMk id="14" creationId="{2EEB702D-76D8-69D9-B27C-49A70788405C}"/>
          </ac:spMkLst>
        </pc:spChg>
        <pc:picChg chg="add del mod">
          <ac:chgData name="이찬민" userId="742e1b15-a1ef-4a12-bd85-6bc9f66752b7" providerId="ADAL" clId="{CFAD40E5-33C7-46C3-A5D5-D555AB8ACBE4}" dt="2022-09-19T11:48:38.747" v="248" actId="478"/>
          <ac:picMkLst>
            <pc:docMk/>
            <pc:sldMk cId="3192380855" sldId="635"/>
            <ac:picMk id="3" creationId="{D026901D-785D-BE88-285B-57C2E4C8838B}"/>
          </ac:picMkLst>
        </pc:picChg>
        <pc:picChg chg="add mod">
          <ac:chgData name="이찬민" userId="742e1b15-a1ef-4a12-bd85-6bc9f66752b7" providerId="ADAL" clId="{CFAD40E5-33C7-46C3-A5D5-D555AB8ACBE4}" dt="2022-09-19T11:49:42.718" v="254" actId="14100"/>
          <ac:picMkLst>
            <pc:docMk/>
            <pc:sldMk cId="3192380855" sldId="635"/>
            <ac:picMk id="6" creationId="{0470F6A6-AC67-4175-FA89-7144296698E5}"/>
          </ac:picMkLst>
        </pc:picChg>
      </pc:sldChg>
      <pc:sldChg chg="delSp modSp add del mod">
        <pc:chgData name="이찬민" userId="742e1b15-a1ef-4a12-bd85-6bc9f66752b7" providerId="ADAL" clId="{CFAD40E5-33C7-46C3-A5D5-D555AB8ACBE4}" dt="2022-09-19T11:34:51.874" v="123" actId="2696"/>
        <pc:sldMkLst>
          <pc:docMk/>
          <pc:sldMk cId="2560691521" sldId="636"/>
        </pc:sldMkLst>
        <pc:spChg chg="mod">
          <ac:chgData name="이찬민" userId="742e1b15-a1ef-4a12-bd85-6bc9f66752b7" providerId="ADAL" clId="{CFAD40E5-33C7-46C3-A5D5-D555AB8ACBE4}" dt="2022-09-19T11:34:48.344" v="122" actId="20577"/>
          <ac:spMkLst>
            <pc:docMk/>
            <pc:sldMk cId="2560691521" sldId="636"/>
            <ac:spMk id="14" creationId="{2EEB702D-76D8-69D9-B27C-49A70788405C}"/>
          </ac:spMkLst>
        </pc:spChg>
        <pc:picChg chg="del">
          <ac:chgData name="이찬민" userId="742e1b15-a1ef-4a12-bd85-6bc9f66752b7" providerId="ADAL" clId="{CFAD40E5-33C7-46C3-A5D5-D555AB8ACBE4}" dt="2022-09-19T11:26:55.018" v="64" actId="478"/>
          <ac:picMkLst>
            <pc:docMk/>
            <pc:sldMk cId="2560691521" sldId="636"/>
            <ac:picMk id="3" creationId="{D026901D-785D-BE88-285B-57C2E4C8838B}"/>
          </ac:picMkLst>
        </pc:picChg>
      </pc:sldChg>
      <pc:sldChg chg="modSp add del mod">
        <pc:chgData name="이찬민" userId="742e1b15-a1ef-4a12-bd85-6bc9f66752b7" providerId="ADAL" clId="{CFAD40E5-33C7-46C3-A5D5-D555AB8ACBE4}" dt="2022-09-19T11:36:47.529" v="187" actId="2696"/>
        <pc:sldMkLst>
          <pc:docMk/>
          <pc:sldMk cId="3973174308" sldId="637"/>
        </pc:sldMkLst>
        <pc:spChg chg="mod">
          <ac:chgData name="이찬민" userId="742e1b15-a1ef-4a12-bd85-6bc9f66752b7" providerId="ADAL" clId="{CFAD40E5-33C7-46C3-A5D5-D555AB8ACBE4}" dt="2022-09-19T11:33:08.806" v="100" actId="20577"/>
          <ac:spMkLst>
            <pc:docMk/>
            <pc:sldMk cId="3973174308" sldId="637"/>
            <ac:spMk id="2" creationId="{B5CF5414-0CD5-BD92-1328-D2A1BBC607E0}"/>
          </ac:spMkLst>
        </pc:spChg>
        <pc:spChg chg="mod">
          <ac:chgData name="이찬민" userId="742e1b15-a1ef-4a12-bd85-6bc9f66752b7" providerId="ADAL" clId="{CFAD40E5-33C7-46C3-A5D5-D555AB8ACBE4}" dt="2022-09-19T11:33:54.733" v="121" actId="20577"/>
          <ac:spMkLst>
            <pc:docMk/>
            <pc:sldMk cId="3973174308" sldId="637"/>
            <ac:spMk id="14" creationId="{2EEB702D-76D8-69D9-B27C-49A70788405C}"/>
          </ac:spMkLst>
        </pc:spChg>
      </pc:sldChg>
      <pc:sldChg chg="modSp add mod">
        <pc:chgData name="이찬민" userId="742e1b15-a1ef-4a12-bd85-6bc9f66752b7" providerId="ADAL" clId="{CFAD40E5-33C7-46C3-A5D5-D555AB8ACBE4}" dt="2022-09-19T11:41:06.365" v="213" actId="14100"/>
        <pc:sldMkLst>
          <pc:docMk/>
          <pc:sldMk cId="3511831146" sldId="638"/>
        </pc:sldMkLst>
        <pc:spChg chg="mod">
          <ac:chgData name="이찬민" userId="742e1b15-a1ef-4a12-bd85-6bc9f66752b7" providerId="ADAL" clId="{CFAD40E5-33C7-46C3-A5D5-D555AB8ACBE4}" dt="2022-09-19T11:41:06.365" v="213" actId="14100"/>
          <ac:spMkLst>
            <pc:docMk/>
            <pc:sldMk cId="3511831146" sldId="638"/>
            <ac:spMk id="14" creationId="{2EEB702D-76D8-69D9-B27C-49A70788405C}"/>
          </ac:spMkLst>
        </pc:spChg>
      </pc:sldChg>
      <pc:sldChg chg="modSp add mod">
        <pc:chgData name="이찬민" userId="742e1b15-a1ef-4a12-bd85-6bc9f66752b7" providerId="ADAL" clId="{CFAD40E5-33C7-46C3-A5D5-D555AB8ACBE4}" dt="2022-09-19T11:41:09.012" v="214" actId="14100"/>
        <pc:sldMkLst>
          <pc:docMk/>
          <pc:sldMk cId="2013699634" sldId="639"/>
        </pc:sldMkLst>
        <pc:spChg chg="mod">
          <ac:chgData name="이찬민" userId="742e1b15-a1ef-4a12-bd85-6bc9f66752b7" providerId="ADAL" clId="{CFAD40E5-33C7-46C3-A5D5-D555AB8ACBE4}" dt="2022-09-19T11:41:09.012" v="214" actId="14100"/>
          <ac:spMkLst>
            <pc:docMk/>
            <pc:sldMk cId="2013699634" sldId="639"/>
            <ac:spMk id="14" creationId="{2EEB702D-76D8-69D9-B27C-49A70788405C}"/>
          </ac:spMkLst>
        </pc:spChg>
      </pc:sldChg>
      <pc:sldChg chg="addSp delSp modSp mod">
        <pc:chgData name="이찬민" userId="742e1b15-a1ef-4a12-bd85-6bc9f66752b7" providerId="ADAL" clId="{CFAD40E5-33C7-46C3-A5D5-D555AB8ACBE4}" dt="2022-09-19T12:05:51.288" v="1676" actId="6549"/>
        <pc:sldMkLst>
          <pc:docMk/>
          <pc:sldMk cId="773524596" sldId="640"/>
        </pc:sldMkLst>
        <pc:spChg chg="add mod">
          <ac:chgData name="이찬민" userId="742e1b15-a1ef-4a12-bd85-6bc9f66752b7" providerId="ADAL" clId="{CFAD40E5-33C7-46C3-A5D5-D555AB8ACBE4}" dt="2022-09-19T12:05:51.288" v="1676" actId="6549"/>
          <ac:spMkLst>
            <pc:docMk/>
            <pc:sldMk cId="773524596" sldId="640"/>
            <ac:spMk id="4" creationId="{9CE858D0-81D1-01BC-4DC4-096D10A5982E}"/>
          </ac:spMkLst>
        </pc:spChg>
        <pc:spChg chg="del">
          <ac:chgData name="이찬민" userId="742e1b15-a1ef-4a12-bd85-6bc9f66752b7" providerId="ADAL" clId="{CFAD40E5-33C7-46C3-A5D5-D555AB8ACBE4}" dt="2022-09-19T12:05:20.729" v="1613" actId="478"/>
          <ac:spMkLst>
            <pc:docMk/>
            <pc:sldMk cId="773524596" sldId="640"/>
            <ac:spMk id="5" creationId="{AD97A696-5D39-8D8C-39CE-78AC8E792956}"/>
          </ac:spMkLst>
        </pc:spChg>
      </pc:sldChg>
    </pc:docChg>
  </pc:docChgLst>
  <pc:docChgLst>
    <pc:chgData name="박승민" userId="S::smlion@konkuk.ac.kr::13ded541-2544-426f-b56b-20062246978a" providerId="AD" clId="Web-{8282CD9F-9005-4CC3-866F-3C9984500F7D}"/>
    <pc:docChg chg="modSld">
      <pc:chgData name="박승민" userId="S::smlion@konkuk.ac.kr::13ded541-2544-426f-b56b-20062246978a" providerId="AD" clId="Web-{8282CD9F-9005-4CC3-866F-3C9984500F7D}" dt="2022-09-19T12:08:09.255" v="1007" actId="20577"/>
      <pc:docMkLst>
        <pc:docMk/>
      </pc:docMkLst>
      <pc:sldChg chg="delSp modSp">
        <pc:chgData name="박승민" userId="S::smlion@konkuk.ac.kr::13ded541-2544-426f-b56b-20062246978a" providerId="AD" clId="Web-{8282CD9F-9005-4CC3-866F-3C9984500F7D}" dt="2022-09-19T11:51:51.093" v="978" actId="1076"/>
        <pc:sldMkLst>
          <pc:docMk/>
          <pc:sldMk cId="338628235" sldId="621"/>
        </pc:sldMkLst>
        <pc:spChg chg="mod">
          <ac:chgData name="박승민" userId="S::smlion@konkuk.ac.kr::13ded541-2544-426f-b56b-20062246978a" providerId="AD" clId="Web-{8282CD9F-9005-4CC3-866F-3C9984500F7D}" dt="2022-09-19T11:04:58.695" v="14" actId="20577"/>
          <ac:spMkLst>
            <pc:docMk/>
            <pc:sldMk cId="338628235" sldId="621"/>
            <ac:spMk id="2" creationId="{14964792-880A-C957-F0A6-235755036411}"/>
          </ac:spMkLst>
        </pc:spChg>
        <pc:spChg chg="mod">
          <ac:chgData name="박승민" userId="S::smlion@konkuk.ac.kr::13ded541-2544-426f-b56b-20062246978a" providerId="AD" clId="Web-{8282CD9F-9005-4CC3-866F-3C9984500F7D}" dt="2022-09-19T11:41:51.693" v="947" actId="20577"/>
          <ac:spMkLst>
            <pc:docMk/>
            <pc:sldMk cId="338628235" sldId="621"/>
            <ac:spMk id="3" creationId="{F4075891-6498-1D35-FC61-5E2AD8431188}"/>
          </ac:spMkLst>
        </pc:spChg>
        <pc:spChg chg="del">
          <ac:chgData name="박승민" userId="S::smlion@konkuk.ac.kr::13ded541-2544-426f-b56b-20062246978a" providerId="AD" clId="Web-{8282CD9F-9005-4CC3-866F-3C9984500F7D}" dt="2022-09-19T11:35:59.649" v="809"/>
          <ac:spMkLst>
            <pc:docMk/>
            <pc:sldMk cId="338628235" sldId="621"/>
            <ac:spMk id="11" creationId="{330C16C8-5163-D03D-C62E-1A0F99399B50}"/>
          </ac:spMkLst>
        </pc:spChg>
        <pc:spChg chg="mod">
          <ac:chgData name="박승민" userId="S::smlion@konkuk.ac.kr::13ded541-2544-426f-b56b-20062246978a" providerId="AD" clId="Web-{8282CD9F-9005-4CC3-866F-3C9984500F7D}" dt="2022-09-19T11:51:38.764" v="974" actId="14100"/>
          <ac:spMkLst>
            <pc:docMk/>
            <pc:sldMk cId="338628235" sldId="621"/>
            <ac:spMk id="13" creationId="{E7F9FEB9-0F84-A02F-ACE5-AFDF203CBE54}"/>
          </ac:spMkLst>
        </pc:spChg>
        <pc:spChg chg="mod">
          <ac:chgData name="박승민" userId="S::smlion@konkuk.ac.kr::13ded541-2544-426f-b56b-20062246978a" providerId="AD" clId="Web-{8282CD9F-9005-4CC3-866F-3C9984500F7D}" dt="2022-09-19T11:51:51.093" v="978" actId="1076"/>
          <ac:spMkLst>
            <pc:docMk/>
            <pc:sldMk cId="338628235" sldId="621"/>
            <ac:spMk id="14" creationId="{79B79E8A-D004-7E42-8A54-5FE0ED5B4817}"/>
          </ac:spMkLst>
        </pc:spChg>
        <pc:spChg chg="mod">
          <ac:chgData name="박승민" userId="S::smlion@konkuk.ac.kr::13ded541-2544-426f-b56b-20062246978a" providerId="AD" clId="Web-{8282CD9F-9005-4CC3-866F-3C9984500F7D}" dt="2022-09-19T11:36:47.197" v="828" actId="1076"/>
          <ac:spMkLst>
            <pc:docMk/>
            <pc:sldMk cId="338628235" sldId="621"/>
            <ac:spMk id="21" creationId="{061DED6A-CD6D-D0EB-DD59-35428DB651FA}"/>
          </ac:spMkLst>
        </pc:spChg>
        <pc:spChg chg="del">
          <ac:chgData name="박승민" userId="S::smlion@konkuk.ac.kr::13ded541-2544-426f-b56b-20062246978a" providerId="AD" clId="Web-{8282CD9F-9005-4CC3-866F-3C9984500F7D}" dt="2022-09-19T11:35:59.649" v="811"/>
          <ac:spMkLst>
            <pc:docMk/>
            <pc:sldMk cId="338628235" sldId="621"/>
            <ac:spMk id="22" creationId="{CB59CF01-08E9-9888-2032-49868755AAB3}"/>
          </ac:spMkLst>
        </pc:spChg>
        <pc:spChg chg="mod">
          <ac:chgData name="박승민" userId="S::smlion@konkuk.ac.kr::13ded541-2544-426f-b56b-20062246978a" providerId="AD" clId="Web-{8282CD9F-9005-4CC3-866F-3C9984500F7D}" dt="2022-09-19T11:41:51.662" v="945" actId="20577"/>
          <ac:spMkLst>
            <pc:docMk/>
            <pc:sldMk cId="338628235" sldId="621"/>
            <ac:spMk id="24" creationId="{CE7C8E61-CDF5-7AAA-FF06-047FC8CBE3BC}"/>
          </ac:spMkLst>
        </pc:spChg>
        <pc:spChg chg="del">
          <ac:chgData name="박승민" userId="S::smlion@konkuk.ac.kr::13ded541-2544-426f-b56b-20062246978a" providerId="AD" clId="Web-{8282CD9F-9005-4CC3-866F-3C9984500F7D}" dt="2022-09-19T11:35:59.649" v="810"/>
          <ac:spMkLst>
            <pc:docMk/>
            <pc:sldMk cId="338628235" sldId="621"/>
            <ac:spMk id="25" creationId="{410B5CE1-4046-C121-965F-5DC74E4A1208}"/>
          </ac:spMkLst>
        </pc:spChg>
        <pc:spChg chg="mod">
          <ac:chgData name="박승민" userId="S::smlion@konkuk.ac.kr::13ded541-2544-426f-b56b-20062246978a" providerId="AD" clId="Web-{8282CD9F-9005-4CC3-866F-3C9984500F7D}" dt="2022-09-19T11:41:51.678" v="946" actId="20577"/>
          <ac:spMkLst>
            <pc:docMk/>
            <pc:sldMk cId="338628235" sldId="621"/>
            <ac:spMk id="26" creationId="{5D6FAD08-44C4-D92C-7061-23293ED23C90}"/>
          </ac:spMkLst>
        </pc:spChg>
        <pc:picChg chg="del">
          <ac:chgData name="박승민" userId="S::smlion@konkuk.ac.kr::13ded541-2544-426f-b56b-20062246978a" providerId="AD" clId="Web-{8282CD9F-9005-4CC3-866F-3C9984500F7D}" dt="2022-09-19T11:35:59.649" v="813"/>
          <ac:picMkLst>
            <pc:docMk/>
            <pc:sldMk cId="338628235" sldId="621"/>
            <ac:picMk id="5" creationId="{EB5732A8-B060-54B0-DBD8-A8ADCF6F7E5F}"/>
          </ac:picMkLst>
        </pc:picChg>
        <pc:picChg chg="del">
          <ac:chgData name="박승민" userId="S::smlion@konkuk.ac.kr::13ded541-2544-426f-b56b-20062246978a" providerId="AD" clId="Web-{8282CD9F-9005-4CC3-866F-3C9984500F7D}" dt="2022-09-19T11:35:59.649" v="812"/>
          <ac:picMkLst>
            <pc:docMk/>
            <pc:sldMk cId="338628235" sldId="621"/>
            <ac:picMk id="19" creationId="{51107264-7A5B-CA26-7352-96AE716EBDD8}"/>
          </ac:picMkLst>
        </pc:picChg>
      </pc:sldChg>
      <pc:sldChg chg="addSp delSp modSp">
        <pc:chgData name="박승민" userId="S::smlion@konkuk.ac.kr::13ded541-2544-426f-b56b-20062246978a" providerId="AD" clId="Web-{8282CD9F-9005-4CC3-866F-3C9984500F7D}" dt="2022-09-19T11:43:20.743" v="959" actId="20577"/>
        <pc:sldMkLst>
          <pc:docMk/>
          <pc:sldMk cId="579494442" sldId="623"/>
        </pc:sldMkLst>
        <pc:spChg chg="mod">
          <ac:chgData name="박승민" userId="S::smlion@konkuk.ac.kr::13ded541-2544-426f-b56b-20062246978a" providerId="AD" clId="Web-{8282CD9F-9005-4CC3-866F-3C9984500F7D}" dt="2022-09-19T11:41:44.755" v="942" actId="20577"/>
          <ac:spMkLst>
            <pc:docMk/>
            <pc:sldMk cId="579494442" sldId="623"/>
            <ac:spMk id="2" creationId="{A83EE249-F724-643B-EA72-239D39C7F183}"/>
          </ac:spMkLst>
        </pc:spChg>
        <pc:spChg chg="del">
          <ac:chgData name="박승민" userId="S::smlion@konkuk.ac.kr::13ded541-2544-426f-b56b-20062246978a" providerId="AD" clId="Web-{8282CD9F-9005-4CC3-866F-3C9984500F7D}" dt="2022-09-19T11:12:38.947" v="260"/>
          <ac:spMkLst>
            <pc:docMk/>
            <pc:sldMk cId="579494442" sldId="623"/>
            <ac:spMk id="5" creationId="{5DA244E1-C075-667C-D9C5-43B873E8C517}"/>
          </ac:spMkLst>
        </pc:spChg>
        <pc:spChg chg="mod">
          <ac:chgData name="박승민" userId="S::smlion@konkuk.ac.kr::13ded541-2544-426f-b56b-20062246978a" providerId="AD" clId="Web-{8282CD9F-9005-4CC3-866F-3C9984500F7D}" dt="2022-09-19T11:41:44.662" v="935" actId="20577"/>
          <ac:spMkLst>
            <pc:docMk/>
            <pc:sldMk cId="579494442" sldId="623"/>
            <ac:spMk id="7" creationId="{75A8F445-63EA-4777-6911-9A8282BACE3D}"/>
          </ac:spMkLst>
        </pc:spChg>
        <pc:spChg chg="mod">
          <ac:chgData name="박승민" userId="S::smlion@konkuk.ac.kr::13ded541-2544-426f-b56b-20062246978a" providerId="AD" clId="Web-{8282CD9F-9005-4CC3-866F-3C9984500F7D}" dt="2022-09-19T11:43:20.743" v="959" actId="20577"/>
          <ac:spMkLst>
            <pc:docMk/>
            <pc:sldMk cId="579494442" sldId="623"/>
            <ac:spMk id="13" creationId="{12DA8E6D-645A-6F1A-A74E-10805122AB02}"/>
          </ac:spMkLst>
        </pc:spChg>
        <pc:spChg chg="mod">
          <ac:chgData name="박승민" userId="S::smlion@konkuk.ac.kr::13ded541-2544-426f-b56b-20062246978a" providerId="AD" clId="Web-{8282CD9F-9005-4CC3-866F-3C9984500F7D}" dt="2022-09-19T11:41:44.693" v="937" actId="20577"/>
          <ac:spMkLst>
            <pc:docMk/>
            <pc:sldMk cId="579494442" sldId="623"/>
            <ac:spMk id="16" creationId="{75A8F445-63EA-4777-6911-9A8282BACE3D}"/>
          </ac:spMkLst>
        </pc:spChg>
        <pc:spChg chg="mod">
          <ac:chgData name="박승민" userId="S::smlion@konkuk.ac.kr::13ded541-2544-426f-b56b-20062246978a" providerId="AD" clId="Web-{8282CD9F-9005-4CC3-866F-3C9984500F7D}" dt="2022-09-19T11:41:44.693" v="938" actId="20577"/>
          <ac:spMkLst>
            <pc:docMk/>
            <pc:sldMk cId="579494442" sldId="623"/>
            <ac:spMk id="17" creationId="{12DA8E6D-645A-6F1A-A74E-10805122AB02}"/>
          </ac:spMkLst>
        </pc:spChg>
        <pc:spChg chg="mod">
          <ac:chgData name="박승민" userId="S::smlion@konkuk.ac.kr::13ded541-2544-426f-b56b-20062246978a" providerId="AD" clId="Web-{8282CD9F-9005-4CC3-866F-3C9984500F7D}" dt="2022-09-19T11:41:44.709" v="939" actId="20577"/>
          <ac:spMkLst>
            <pc:docMk/>
            <pc:sldMk cId="579494442" sldId="623"/>
            <ac:spMk id="18" creationId="{2EEB702D-76D8-69D9-B27C-49A70788405C}"/>
          </ac:spMkLst>
        </pc:spChg>
        <pc:spChg chg="mod">
          <ac:chgData name="박승민" userId="S::smlion@konkuk.ac.kr::13ded541-2544-426f-b56b-20062246978a" providerId="AD" clId="Web-{8282CD9F-9005-4CC3-866F-3C9984500F7D}" dt="2022-09-19T11:41:44.740" v="941" actId="20577"/>
          <ac:spMkLst>
            <pc:docMk/>
            <pc:sldMk cId="579494442" sldId="623"/>
            <ac:spMk id="25" creationId="{56CE9375-A28D-A44F-0BA8-D1CF0711F176}"/>
          </ac:spMkLst>
        </pc:spChg>
        <pc:spChg chg="del">
          <ac:chgData name="박승민" userId="S::smlion@konkuk.ac.kr::13ded541-2544-426f-b56b-20062246978a" providerId="AD" clId="Web-{8282CD9F-9005-4CC3-866F-3C9984500F7D}" dt="2022-09-19T11:18:51.852" v="435"/>
          <ac:spMkLst>
            <pc:docMk/>
            <pc:sldMk cId="579494442" sldId="623"/>
            <ac:spMk id="26" creationId="{F8B758D4-E0A0-1325-DF6C-E0AC9EF485A9}"/>
          </ac:spMkLst>
        </pc:spChg>
        <pc:picChg chg="add mod">
          <ac:chgData name="박승민" userId="S::smlion@konkuk.ac.kr::13ded541-2544-426f-b56b-20062246978a" providerId="AD" clId="Web-{8282CD9F-9005-4CC3-866F-3C9984500F7D}" dt="2022-09-19T11:12:44.697" v="262" actId="1076"/>
          <ac:picMkLst>
            <pc:docMk/>
            <pc:sldMk cId="579494442" sldId="623"/>
            <ac:picMk id="3" creationId="{57F07800-D16A-82F7-16BA-E934D0E64EED}"/>
          </ac:picMkLst>
        </pc:picChg>
      </pc:sldChg>
      <pc:sldChg chg="addSp modSp">
        <pc:chgData name="박승민" userId="S::smlion@konkuk.ac.kr::13ded541-2544-426f-b56b-20062246978a" providerId="AD" clId="Web-{8282CD9F-9005-4CC3-866F-3C9984500F7D}" dt="2022-09-19T12:08:09.255" v="1007" actId="20577"/>
        <pc:sldMkLst>
          <pc:docMk/>
          <pc:sldMk cId="1773838072" sldId="631"/>
        </pc:sldMkLst>
        <pc:spChg chg="mod">
          <ac:chgData name="박승민" userId="S::smlion@konkuk.ac.kr::13ded541-2544-426f-b56b-20062246978a" providerId="AD" clId="Web-{8282CD9F-9005-4CC3-866F-3C9984500F7D}" dt="2022-09-19T11:41:35.443" v="928" actId="20577"/>
          <ac:spMkLst>
            <pc:docMk/>
            <pc:sldMk cId="1773838072" sldId="631"/>
            <ac:spMk id="2" creationId="{B5CF5414-0CD5-BD92-1328-D2A1BBC607E0}"/>
          </ac:spMkLst>
        </pc:spChg>
        <pc:spChg chg="add mod">
          <ac:chgData name="박승민" userId="S::smlion@konkuk.ac.kr::13ded541-2544-426f-b56b-20062246978a" providerId="AD" clId="Web-{8282CD9F-9005-4CC3-866F-3C9984500F7D}" dt="2022-09-19T11:52:38.470" v="984" actId="20577"/>
          <ac:spMkLst>
            <pc:docMk/>
            <pc:sldMk cId="1773838072" sldId="631"/>
            <ac:spMk id="3" creationId="{E8474AB3-EE04-6502-9D91-D27C6BC1B9C8}"/>
          </ac:spMkLst>
        </pc:spChg>
        <pc:spChg chg="add mod">
          <ac:chgData name="박승민" userId="S::smlion@konkuk.ac.kr::13ded541-2544-426f-b56b-20062246978a" providerId="AD" clId="Web-{8282CD9F-9005-4CC3-866F-3C9984500F7D}" dt="2022-09-19T11:52:21.031" v="982" actId="20577"/>
          <ac:spMkLst>
            <pc:docMk/>
            <pc:sldMk cId="1773838072" sldId="631"/>
            <ac:spMk id="4" creationId="{13944CE4-4191-C62C-275F-5BA8E4B32195}"/>
          </ac:spMkLst>
        </pc:spChg>
        <pc:spChg chg="add mod">
          <ac:chgData name="박승민" userId="S::smlion@konkuk.ac.kr::13ded541-2544-426f-b56b-20062246978a" providerId="AD" clId="Web-{8282CD9F-9005-4CC3-866F-3C9984500F7D}" dt="2022-09-19T11:41:35.474" v="931" actId="20577"/>
          <ac:spMkLst>
            <pc:docMk/>
            <pc:sldMk cId="1773838072" sldId="631"/>
            <ac:spMk id="5" creationId="{14DF6083-D531-6314-BFDF-E28DBEFF41C5}"/>
          </ac:spMkLst>
        </pc:spChg>
        <pc:spChg chg="add mod">
          <ac:chgData name="박승민" userId="S::smlion@konkuk.ac.kr::13ded541-2544-426f-b56b-20062246978a" providerId="AD" clId="Web-{8282CD9F-9005-4CC3-866F-3C9984500F7D}" dt="2022-09-19T12:08:02.286" v="999" actId="20577"/>
          <ac:spMkLst>
            <pc:docMk/>
            <pc:sldMk cId="1773838072" sldId="631"/>
            <ac:spMk id="11" creationId="{402488DD-D5B0-4356-AF9B-D07E5F68031B}"/>
          </ac:spMkLst>
        </pc:spChg>
        <pc:spChg chg="add mod">
          <ac:chgData name="박승민" userId="S::smlion@konkuk.ac.kr::13ded541-2544-426f-b56b-20062246978a" providerId="AD" clId="Web-{8282CD9F-9005-4CC3-866F-3C9984500F7D}" dt="2022-09-19T12:08:09.255" v="1007" actId="20577"/>
          <ac:spMkLst>
            <pc:docMk/>
            <pc:sldMk cId="1773838072" sldId="631"/>
            <ac:spMk id="13" creationId="{FD7E8015-E984-853D-0FFE-A40E313AC1E1}"/>
          </ac:spMkLst>
        </pc:spChg>
        <pc:spChg chg="mod">
          <ac:chgData name="박승민" userId="S::smlion@konkuk.ac.kr::13ded541-2544-426f-b56b-20062246978a" providerId="AD" clId="Web-{8282CD9F-9005-4CC3-866F-3C9984500F7D}" dt="2022-09-19T11:52:11.531" v="980" actId="20577"/>
          <ac:spMkLst>
            <pc:docMk/>
            <pc:sldMk cId="1773838072" sldId="631"/>
            <ac:spMk id="14" creationId="{2EEB702D-76D8-69D9-B27C-49A70788405C}"/>
          </ac:spMkLst>
        </pc:spChg>
        <pc:spChg chg="add mod">
          <ac:chgData name="박승민" userId="S::smlion@konkuk.ac.kr::13ded541-2544-426f-b56b-20062246978a" providerId="AD" clId="Web-{8282CD9F-9005-4CC3-866F-3C9984500F7D}" dt="2022-09-19T11:41:35.505" v="934" actId="20577"/>
          <ac:spMkLst>
            <pc:docMk/>
            <pc:sldMk cId="1773838072" sldId="631"/>
            <ac:spMk id="16" creationId="{11147A25-EE63-FB19-7078-1163B8B2294C}"/>
          </ac:spMkLst>
        </pc:spChg>
        <pc:picChg chg="add mod">
          <ac:chgData name="박승민" userId="S::smlion@konkuk.ac.kr::13ded541-2544-426f-b56b-20062246978a" providerId="AD" clId="Web-{8282CD9F-9005-4CC3-866F-3C9984500F7D}" dt="2022-09-19T11:35:39.257" v="801" actId="1076"/>
          <ac:picMkLst>
            <pc:docMk/>
            <pc:sldMk cId="1773838072" sldId="631"/>
            <ac:picMk id="7" creationId="{6B11F112-F339-7E13-8169-73F483D9B01F}"/>
          </ac:picMkLst>
        </pc:picChg>
        <pc:picChg chg="add mod">
          <ac:chgData name="박승민" userId="S::smlion@konkuk.ac.kr::13ded541-2544-426f-b56b-20062246978a" providerId="AD" clId="Web-{8282CD9F-9005-4CC3-866F-3C9984500F7D}" dt="2022-09-19T11:35:39.273" v="802" actId="1076"/>
          <ac:picMkLst>
            <pc:docMk/>
            <pc:sldMk cId="1773838072" sldId="631"/>
            <ac:picMk id="9" creationId="{F55F4482-8A26-55CD-0188-F525D28B1F4F}"/>
          </ac:picMkLst>
        </pc:picChg>
      </pc:sldChg>
      <pc:sldChg chg="addSp modSp">
        <pc:chgData name="박승민" userId="S::smlion@konkuk.ac.kr::13ded541-2544-426f-b56b-20062246978a" providerId="AD" clId="Web-{8282CD9F-9005-4CC3-866F-3C9984500F7D}" dt="2022-09-19T11:56:16.587" v="990" actId="1076"/>
        <pc:sldMkLst>
          <pc:docMk/>
          <pc:sldMk cId="1726298611" sldId="632"/>
        </pc:sldMkLst>
        <pc:spChg chg="mod">
          <ac:chgData name="박승민" userId="S::smlion@konkuk.ac.kr::13ded541-2544-426f-b56b-20062246978a" providerId="AD" clId="Web-{8282CD9F-9005-4CC3-866F-3C9984500F7D}" dt="2022-09-19T11:41:16.239" v="923" actId="20577"/>
          <ac:spMkLst>
            <pc:docMk/>
            <pc:sldMk cId="1726298611" sldId="632"/>
            <ac:spMk id="2" creationId="{B5CF5414-0CD5-BD92-1328-D2A1BBC607E0}"/>
          </ac:spMkLst>
        </pc:spChg>
        <pc:spChg chg="add mod">
          <ac:chgData name="박승민" userId="S::smlion@konkuk.ac.kr::13ded541-2544-426f-b56b-20062246978a" providerId="AD" clId="Web-{8282CD9F-9005-4CC3-866F-3C9984500F7D}" dt="2022-09-19T11:56:16.587" v="990" actId="1076"/>
          <ac:spMkLst>
            <pc:docMk/>
            <pc:sldMk cId="1726298611" sldId="632"/>
            <ac:spMk id="5" creationId="{AD671597-829C-A1AF-FCE7-C32094F0F0AE}"/>
          </ac:spMkLst>
        </pc:spChg>
        <pc:spChg chg="add mod">
          <ac:chgData name="박승민" userId="S::smlion@konkuk.ac.kr::13ded541-2544-426f-b56b-20062246978a" providerId="AD" clId="Web-{8282CD9F-9005-4CC3-866F-3C9984500F7D}" dt="2022-09-19T11:56:04.556" v="988" actId="1076"/>
          <ac:spMkLst>
            <pc:docMk/>
            <pc:sldMk cId="1726298611" sldId="632"/>
            <ac:spMk id="6" creationId="{27BD3203-E7BA-3F95-E0E6-CE4F0ADB153A}"/>
          </ac:spMkLst>
        </pc:spChg>
        <pc:spChg chg="mod">
          <ac:chgData name="박승민" userId="S::smlion@konkuk.ac.kr::13ded541-2544-426f-b56b-20062246978a" providerId="AD" clId="Web-{8282CD9F-9005-4CC3-866F-3C9984500F7D}" dt="2022-09-19T11:52:57.439" v="986" actId="20577"/>
          <ac:spMkLst>
            <pc:docMk/>
            <pc:sldMk cId="1726298611" sldId="632"/>
            <ac:spMk id="14" creationId="{2EEB702D-76D8-69D9-B27C-49A70788405C}"/>
          </ac:spMkLst>
        </pc:spChg>
        <pc:picChg chg="add mod">
          <ac:chgData name="박승민" userId="S::smlion@konkuk.ac.kr::13ded541-2544-426f-b56b-20062246978a" providerId="AD" clId="Web-{8282CD9F-9005-4CC3-866F-3C9984500F7D}" dt="2022-09-19T11:40:27.190" v="919" actId="1076"/>
          <ac:picMkLst>
            <pc:docMk/>
            <pc:sldMk cId="1726298611" sldId="632"/>
            <ac:picMk id="3" creationId="{424AC7B6-E4BF-229B-E33A-9BADCB57294A}"/>
          </ac:picMkLst>
        </pc:picChg>
        <pc:picChg chg="add mod">
          <ac:chgData name="박승민" userId="S::smlion@konkuk.ac.kr::13ded541-2544-426f-b56b-20062246978a" providerId="AD" clId="Web-{8282CD9F-9005-4CC3-866F-3C9984500F7D}" dt="2022-09-19T11:40:21.846" v="917" actId="1076"/>
          <ac:picMkLst>
            <pc:docMk/>
            <pc:sldMk cId="1726298611" sldId="632"/>
            <ac:picMk id="4" creationId="{6D2F2FCF-1555-3D46-2A4A-0D515D960F05}"/>
          </ac:picMkLst>
        </pc:picChg>
      </pc:sldChg>
      <pc:sldChg chg="addSp delSp modSp">
        <pc:chgData name="박승민" userId="S::smlion@konkuk.ac.kr::13ded541-2544-426f-b56b-20062246978a" providerId="AD" clId="Web-{8282CD9F-9005-4CC3-866F-3C9984500F7D}" dt="2022-09-19T11:49:44.930" v="973" actId="1076"/>
        <pc:sldMkLst>
          <pc:docMk/>
          <pc:sldMk cId="3192380855" sldId="635"/>
        </pc:sldMkLst>
        <pc:picChg chg="add del mod">
          <ac:chgData name="박승민" userId="S::smlion@konkuk.ac.kr::13ded541-2544-426f-b56b-20062246978a" providerId="AD" clId="Web-{8282CD9F-9005-4CC3-866F-3C9984500F7D}" dt="2022-09-19T11:48:54.975" v="965"/>
          <ac:picMkLst>
            <pc:docMk/>
            <pc:sldMk cId="3192380855" sldId="635"/>
            <ac:picMk id="4" creationId="{C12D58D9-64CD-E607-1FDA-DB3811C120A2}"/>
          </ac:picMkLst>
        </pc:picChg>
        <pc:picChg chg="add mod">
          <ac:chgData name="박승민" userId="S::smlion@konkuk.ac.kr::13ded541-2544-426f-b56b-20062246978a" providerId="AD" clId="Web-{8282CD9F-9005-4CC3-866F-3C9984500F7D}" dt="2022-09-19T11:49:44.930" v="973" actId="1076"/>
          <ac:picMkLst>
            <pc:docMk/>
            <pc:sldMk cId="3192380855" sldId="635"/>
            <ac:picMk id="5" creationId="{68BFD3BF-3673-6E50-795D-7ED2C98F4891}"/>
          </ac:picMkLst>
        </pc:picChg>
      </pc:sldChg>
      <pc:sldChg chg="modSp">
        <pc:chgData name="박승민" userId="S::smlion@konkuk.ac.kr::13ded541-2544-426f-b56b-20062246978a" providerId="AD" clId="Web-{8282CD9F-9005-4CC3-866F-3C9984500F7D}" dt="2022-09-19T12:06:42.752" v="991" actId="14100"/>
        <pc:sldMkLst>
          <pc:docMk/>
          <pc:sldMk cId="773524596" sldId="640"/>
        </pc:sldMkLst>
        <pc:spChg chg="mod">
          <ac:chgData name="박승민" userId="S::smlion@konkuk.ac.kr::13ded541-2544-426f-b56b-20062246978a" providerId="AD" clId="Web-{8282CD9F-9005-4CC3-866F-3C9984500F7D}" dt="2022-09-19T11:42:41.805" v="956" actId="20577"/>
          <ac:spMkLst>
            <pc:docMk/>
            <pc:sldMk cId="773524596" sldId="640"/>
            <ac:spMk id="2" creationId="{B5CF5414-0CD5-BD92-1328-D2A1BBC607E0}"/>
          </ac:spMkLst>
        </pc:spChg>
        <pc:spChg chg="mod">
          <ac:chgData name="박승민" userId="S::smlion@konkuk.ac.kr::13ded541-2544-426f-b56b-20062246978a" providerId="AD" clId="Web-{8282CD9F-9005-4CC3-866F-3C9984500F7D}" dt="2022-09-19T12:06:42.752" v="991" actId="14100"/>
          <ac:spMkLst>
            <pc:docMk/>
            <pc:sldMk cId="773524596" sldId="640"/>
            <ac:spMk id="4" creationId="{9CE858D0-81D1-01BC-4DC4-096D10A5982E}"/>
          </ac:spMkLst>
        </pc:spChg>
      </pc:sldChg>
    </pc:docChg>
  </pc:docChgLst>
  <pc:docChgLst>
    <pc:chgData name="박승민" userId="S::smlion@konkuk.ac.kr::13ded541-2544-426f-b56b-20062246978a" providerId="AD" clId="Web-{4DBA269E-AD6D-4870-9927-68A93E574331}"/>
    <pc:docChg chg="modSld sldOrd">
      <pc:chgData name="박승민" userId="S::smlion@konkuk.ac.kr::13ded541-2544-426f-b56b-20062246978a" providerId="AD" clId="Web-{4DBA269E-AD6D-4870-9927-68A93E574331}" dt="2022-09-19T11:03:32.236" v="15"/>
      <pc:docMkLst>
        <pc:docMk/>
      </pc:docMkLst>
      <pc:sldChg chg="ord">
        <pc:chgData name="박승민" userId="S::smlion@konkuk.ac.kr::13ded541-2544-426f-b56b-20062246978a" providerId="AD" clId="Web-{4DBA269E-AD6D-4870-9927-68A93E574331}" dt="2022-09-19T11:03:32.236" v="15"/>
        <pc:sldMkLst>
          <pc:docMk/>
          <pc:sldMk cId="3826513722" sldId="603"/>
        </pc:sldMkLst>
      </pc:sldChg>
      <pc:sldChg chg="modSp">
        <pc:chgData name="박승민" userId="S::smlion@konkuk.ac.kr::13ded541-2544-426f-b56b-20062246978a" providerId="AD" clId="Web-{4DBA269E-AD6D-4870-9927-68A93E574331}" dt="2022-09-19T11:03:15.939" v="13" actId="1076"/>
        <pc:sldMkLst>
          <pc:docMk/>
          <pc:sldMk cId="3247900239" sldId="628"/>
        </pc:sldMkLst>
        <pc:spChg chg="mod">
          <ac:chgData name="박승민" userId="S::smlion@konkuk.ac.kr::13ded541-2544-426f-b56b-20062246978a" providerId="AD" clId="Web-{4DBA269E-AD6D-4870-9927-68A93E574331}" dt="2022-09-19T11:02:59.595" v="6" actId="1076"/>
          <ac:spMkLst>
            <pc:docMk/>
            <pc:sldMk cId="3247900239" sldId="628"/>
            <ac:spMk id="5" creationId="{00000000-0000-0000-0000-000000000000}"/>
          </ac:spMkLst>
        </pc:spChg>
        <pc:spChg chg="mod">
          <ac:chgData name="박승민" userId="S::smlion@konkuk.ac.kr::13ded541-2544-426f-b56b-20062246978a" providerId="AD" clId="Web-{4DBA269E-AD6D-4870-9927-68A93E574331}" dt="2022-09-19T11:02:52.266" v="2" actId="20577"/>
          <ac:spMkLst>
            <pc:docMk/>
            <pc:sldMk cId="3247900239" sldId="628"/>
            <ac:spMk id="7" creationId="{00000000-0000-0000-0000-000000000000}"/>
          </ac:spMkLst>
        </pc:spChg>
        <pc:spChg chg="mod">
          <ac:chgData name="박승민" userId="S::smlion@konkuk.ac.kr::13ded541-2544-426f-b56b-20062246978a" providerId="AD" clId="Web-{4DBA269E-AD6D-4870-9927-68A93E574331}" dt="2022-09-19T11:03:02.329" v="8" actId="20577"/>
          <ac:spMkLst>
            <pc:docMk/>
            <pc:sldMk cId="3247900239" sldId="628"/>
            <ac:spMk id="9" creationId="{00000000-0000-0000-0000-000000000000}"/>
          </ac:spMkLst>
        </pc:spChg>
        <pc:spChg chg="mod">
          <ac:chgData name="박승민" userId="S::smlion@konkuk.ac.kr::13ded541-2544-426f-b56b-20062246978a" providerId="AD" clId="Web-{4DBA269E-AD6D-4870-9927-68A93E574331}" dt="2022-09-19T11:03:06.407" v="11" actId="20577"/>
          <ac:spMkLst>
            <pc:docMk/>
            <pc:sldMk cId="3247900239" sldId="628"/>
            <ac:spMk id="16" creationId="{CBF0433E-6001-DC37-74AC-636DB2BFAE15}"/>
          </ac:spMkLst>
        </pc:spChg>
        <pc:spChg chg="mod">
          <ac:chgData name="박승민" userId="S::smlion@konkuk.ac.kr::13ded541-2544-426f-b56b-20062246978a" providerId="AD" clId="Web-{4DBA269E-AD6D-4870-9927-68A93E574331}" dt="2022-09-19T11:03:15.939" v="13" actId="1076"/>
          <ac:spMkLst>
            <pc:docMk/>
            <pc:sldMk cId="3247900239" sldId="628"/>
            <ac:spMk id="18" creationId="{23F2DEB7-C651-A242-1BA6-2C1F22F446ED}"/>
          </ac:spMkLst>
        </pc:spChg>
      </pc:sldChg>
    </pc:docChg>
  </pc:docChgLst>
  <pc:docChgLst>
    <pc:chgData name="이찬민" userId="S::chemwang@konkuk.ac.kr::742e1b15-a1ef-4a12-bd85-6bc9f66752b7" providerId="AD" clId="Web-{36628DE8-5DFD-4E66-AC8D-33ABB9666124}"/>
    <pc:docChg chg="modSld">
      <pc:chgData name="이찬민" userId="S::chemwang@konkuk.ac.kr::742e1b15-a1ef-4a12-bd85-6bc9f66752b7" providerId="AD" clId="Web-{36628DE8-5DFD-4E66-AC8D-33ABB9666124}" dt="2022-09-19T10:50:42.817" v="3" actId="20577"/>
      <pc:docMkLst>
        <pc:docMk/>
      </pc:docMkLst>
      <pc:sldChg chg="modSp">
        <pc:chgData name="이찬민" userId="S::chemwang@konkuk.ac.kr::742e1b15-a1ef-4a12-bd85-6bc9f66752b7" providerId="AD" clId="Web-{36628DE8-5DFD-4E66-AC8D-33ABB9666124}" dt="2022-09-19T10:50:42.817" v="3" actId="20577"/>
        <pc:sldMkLst>
          <pc:docMk/>
          <pc:sldMk cId="1685858147" sldId="287"/>
        </pc:sldMkLst>
        <pc:spChg chg="mod">
          <ac:chgData name="이찬민" userId="S::chemwang@konkuk.ac.kr::742e1b15-a1ef-4a12-bd85-6bc9f66752b7" providerId="AD" clId="Web-{36628DE8-5DFD-4E66-AC8D-33ABB9666124}" dt="2022-09-19T10:50:42.817" v="3" actId="20577"/>
          <ac:spMkLst>
            <pc:docMk/>
            <pc:sldMk cId="1685858147" sldId="287"/>
            <ac:spMk id="23" creationId="{00000000-0000-0000-0000-000000000000}"/>
          </ac:spMkLst>
        </pc:spChg>
      </pc:sldChg>
    </pc:docChg>
  </pc:docChgLst>
  <pc:docChgLst>
    <pc:chgData name="이찬민" userId="S::chemwang@konkuk.ac.kr::742e1b15-a1ef-4a12-bd85-6bc9f66752b7" providerId="AD" clId="Web-{81B1C0D9-803D-4F3B-B7CE-15C1149D8B92}"/>
    <pc:docChg chg="modSld">
      <pc:chgData name="이찬민" userId="S::chemwang@konkuk.ac.kr::742e1b15-a1ef-4a12-bd85-6bc9f66752b7" providerId="AD" clId="Web-{81B1C0D9-803D-4F3B-B7CE-15C1149D8B92}" dt="2022-09-19T11:21:01.711" v="91" actId="20577"/>
      <pc:docMkLst>
        <pc:docMk/>
      </pc:docMkLst>
      <pc:sldChg chg="modSp">
        <pc:chgData name="이찬민" userId="S::chemwang@konkuk.ac.kr::742e1b15-a1ef-4a12-bd85-6bc9f66752b7" providerId="AD" clId="Web-{81B1C0D9-803D-4F3B-B7CE-15C1149D8B92}" dt="2022-09-19T10:57:22.041" v="84" actId="20577"/>
        <pc:sldMkLst>
          <pc:docMk/>
          <pc:sldMk cId="3247900239" sldId="628"/>
        </pc:sldMkLst>
        <pc:spChg chg="mod">
          <ac:chgData name="이찬민" userId="S::chemwang@konkuk.ac.kr::742e1b15-a1ef-4a12-bd85-6bc9f66752b7" providerId="AD" clId="Web-{81B1C0D9-803D-4F3B-B7CE-15C1149D8B92}" dt="2022-09-19T10:56:15.556" v="21" actId="14100"/>
          <ac:spMkLst>
            <pc:docMk/>
            <pc:sldMk cId="3247900239" sldId="628"/>
            <ac:spMk id="5" creationId="{00000000-0000-0000-0000-000000000000}"/>
          </ac:spMkLst>
        </pc:spChg>
        <pc:spChg chg="mod">
          <ac:chgData name="이찬민" userId="S::chemwang@konkuk.ac.kr::742e1b15-a1ef-4a12-bd85-6bc9f66752b7" providerId="AD" clId="Web-{81B1C0D9-803D-4F3B-B7CE-15C1149D8B92}" dt="2022-09-19T10:56:34.322" v="37" actId="20577"/>
          <ac:spMkLst>
            <pc:docMk/>
            <pc:sldMk cId="3247900239" sldId="628"/>
            <ac:spMk id="7" creationId="{00000000-0000-0000-0000-000000000000}"/>
          </ac:spMkLst>
        </pc:spChg>
        <pc:spChg chg="mod">
          <ac:chgData name="이찬민" userId="S::chemwang@konkuk.ac.kr::742e1b15-a1ef-4a12-bd85-6bc9f66752b7" providerId="AD" clId="Web-{81B1C0D9-803D-4F3B-B7CE-15C1149D8B92}" dt="2022-09-19T10:56:49.588" v="51" actId="20577"/>
          <ac:spMkLst>
            <pc:docMk/>
            <pc:sldMk cId="3247900239" sldId="628"/>
            <ac:spMk id="9" creationId="{00000000-0000-0000-0000-000000000000}"/>
          </ac:spMkLst>
        </pc:spChg>
        <pc:spChg chg="mod">
          <ac:chgData name="이찬민" userId="S::chemwang@konkuk.ac.kr::742e1b15-a1ef-4a12-bd85-6bc9f66752b7" providerId="AD" clId="Web-{81B1C0D9-803D-4F3B-B7CE-15C1149D8B92}" dt="2022-09-19T10:57:12.150" v="73" actId="20577"/>
          <ac:spMkLst>
            <pc:docMk/>
            <pc:sldMk cId="3247900239" sldId="628"/>
            <ac:spMk id="16" creationId="{CBF0433E-6001-DC37-74AC-636DB2BFAE15}"/>
          </ac:spMkLst>
        </pc:spChg>
        <pc:spChg chg="mod">
          <ac:chgData name="이찬민" userId="S::chemwang@konkuk.ac.kr::742e1b15-a1ef-4a12-bd85-6bc9f66752b7" providerId="AD" clId="Web-{81B1C0D9-803D-4F3B-B7CE-15C1149D8B92}" dt="2022-09-19T10:57:22.041" v="84" actId="20577"/>
          <ac:spMkLst>
            <pc:docMk/>
            <pc:sldMk cId="3247900239" sldId="628"/>
            <ac:spMk id="18" creationId="{23F2DEB7-C651-A242-1BA6-2C1F22F446ED}"/>
          </ac:spMkLst>
        </pc:spChg>
        <pc:spChg chg="mod">
          <ac:chgData name="이찬민" userId="S::chemwang@konkuk.ac.kr::742e1b15-a1ef-4a12-bd85-6bc9f66752b7" providerId="AD" clId="Web-{81B1C0D9-803D-4F3B-B7CE-15C1149D8B92}" dt="2022-09-19T10:54:30.147" v="3" actId="20577"/>
          <ac:spMkLst>
            <pc:docMk/>
            <pc:sldMk cId="3247900239" sldId="628"/>
            <ac:spMk id="23" creationId="{00000000-0000-0000-0000-000000000000}"/>
          </ac:spMkLst>
        </pc:spChg>
      </pc:sldChg>
      <pc:sldChg chg="modSp">
        <pc:chgData name="이찬민" userId="S::chemwang@konkuk.ac.kr::742e1b15-a1ef-4a12-bd85-6bc9f66752b7" providerId="AD" clId="Web-{81B1C0D9-803D-4F3B-B7CE-15C1149D8B92}" dt="2022-09-19T11:21:01.711" v="91" actId="20577"/>
        <pc:sldMkLst>
          <pc:docMk/>
          <pc:sldMk cId="1959808586" sldId="633"/>
        </pc:sldMkLst>
        <pc:spChg chg="mod">
          <ac:chgData name="이찬민" userId="S::chemwang@konkuk.ac.kr::742e1b15-a1ef-4a12-bd85-6bc9f66752b7" providerId="AD" clId="Web-{81B1C0D9-803D-4F3B-B7CE-15C1149D8B92}" dt="2022-09-19T11:21:01.711" v="91" actId="20577"/>
          <ac:spMkLst>
            <pc:docMk/>
            <pc:sldMk cId="1959808586" sldId="633"/>
            <ac:spMk id="14" creationId="{2EEB702D-76D8-69D9-B27C-49A70788405C}"/>
          </ac:spMkLst>
        </pc:spChg>
      </pc:sldChg>
    </pc:docChg>
  </pc:docChgLst>
  <pc:docChgLst>
    <pc:chgData name="문지영" userId="8af30697-337c-42fb-9653-a21546e4d069" providerId="ADAL" clId="{402ABF08-3431-4705-8283-3E2D4EBB536C}"/>
    <pc:docChg chg="undo custSel addSld delSld modSld">
      <pc:chgData name="문지영" userId="8af30697-337c-42fb-9653-a21546e4d069" providerId="ADAL" clId="{402ABF08-3431-4705-8283-3E2D4EBB536C}" dt="2022-09-19T10:57:26.043" v="156" actId="2711"/>
      <pc:docMkLst>
        <pc:docMk/>
      </pc:docMkLst>
      <pc:sldChg chg="modSp mod">
        <pc:chgData name="문지영" userId="8af30697-337c-42fb-9653-a21546e4d069" providerId="ADAL" clId="{402ABF08-3431-4705-8283-3E2D4EBB536C}" dt="2022-09-19T10:57:15.335" v="155" actId="2711"/>
        <pc:sldMkLst>
          <pc:docMk/>
          <pc:sldMk cId="1685858147" sldId="287"/>
        </pc:sldMkLst>
        <pc:spChg chg="mod">
          <ac:chgData name="문지영" userId="8af30697-337c-42fb-9653-a21546e4d069" providerId="ADAL" clId="{402ABF08-3431-4705-8283-3E2D4EBB536C}" dt="2022-09-19T10:57:15.335" v="155" actId="2711"/>
          <ac:spMkLst>
            <pc:docMk/>
            <pc:sldMk cId="1685858147" sldId="287"/>
            <ac:spMk id="24" creationId="{00000000-0000-0000-0000-000000000000}"/>
          </ac:spMkLst>
        </pc:spChg>
      </pc:sldChg>
      <pc:sldChg chg="modSp mod">
        <pc:chgData name="문지영" userId="8af30697-337c-42fb-9653-a21546e4d069" providerId="ADAL" clId="{402ABF08-3431-4705-8283-3E2D4EBB536C}" dt="2022-09-19T10:56:21.509" v="140" actId="1036"/>
        <pc:sldMkLst>
          <pc:docMk/>
          <pc:sldMk cId="3826513722" sldId="603"/>
        </pc:sldMkLst>
        <pc:spChg chg="mod">
          <ac:chgData name="문지영" userId="8af30697-337c-42fb-9653-a21546e4d069" providerId="ADAL" clId="{402ABF08-3431-4705-8283-3E2D4EBB536C}" dt="2022-09-19T10:56:21.509" v="140" actId="1036"/>
          <ac:spMkLst>
            <pc:docMk/>
            <pc:sldMk cId="3826513722" sldId="603"/>
            <ac:spMk id="23" creationId="{00000000-0000-0000-0000-000000000000}"/>
          </ac:spMkLst>
        </pc:spChg>
      </pc:sldChg>
      <pc:sldChg chg="add del">
        <pc:chgData name="문지영" userId="8af30697-337c-42fb-9653-a21546e4d069" providerId="ADAL" clId="{402ABF08-3431-4705-8283-3E2D4EBB536C}" dt="2022-09-19T10:55:23.769" v="106" actId="47"/>
        <pc:sldMkLst>
          <pc:docMk/>
          <pc:sldMk cId="184677694" sldId="616"/>
        </pc:sldMkLst>
      </pc:sldChg>
      <pc:sldChg chg="add del">
        <pc:chgData name="문지영" userId="8af30697-337c-42fb-9653-a21546e4d069" providerId="ADAL" clId="{402ABF08-3431-4705-8283-3E2D4EBB536C}" dt="2022-09-19T10:55:25.743" v="108" actId="47"/>
        <pc:sldMkLst>
          <pc:docMk/>
          <pc:sldMk cId="340126009" sldId="619"/>
        </pc:sldMkLst>
      </pc:sldChg>
      <pc:sldChg chg="modSp mod">
        <pc:chgData name="문지영" userId="8af30697-337c-42fb-9653-a21546e4d069" providerId="ADAL" clId="{402ABF08-3431-4705-8283-3E2D4EBB536C}" dt="2022-09-19T10:57:26.043" v="156" actId="2711"/>
        <pc:sldMkLst>
          <pc:docMk/>
          <pc:sldMk cId="3150896669" sldId="620"/>
        </pc:sldMkLst>
        <pc:spChg chg="mod">
          <ac:chgData name="문지영" userId="8af30697-337c-42fb-9653-a21546e4d069" providerId="ADAL" clId="{402ABF08-3431-4705-8283-3E2D4EBB536C}" dt="2022-09-19T10:57:26.043" v="156" actId="2711"/>
          <ac:spMkLst>
            <pc:docMk/>
            <pc:sldMk cId="3150896669" sldId="620"/>
            <ac:spMk id="23" creationId="{00000000-0000-0000-0000-000000000000}"/>
          </ac:spMkLst>
        </pc:spChg>
      </pc:sldChg>
      <pc:sldChg chg="addSp delSp modSp add del mod">
        <pc:chgData name="문지영" userId="8af30697-337c-42fb-9653-a21546e4d069" providerId="ADAL" clId="{402ABF08-3431-4705-8283-3E2D4EBB536C}" dt="2022-09-19T10:56:34.915" v="142"/>
        <pc:sldMkLst>
          <pc:docMk/>
          <pc:sldMk cId="338628235" sldId="621"/>
        </pc:sldMkLst>
        <pc:spChg chg="add mod">
          <ac:chgData name="문지영" userId="8af30697-337c-42fb-9653-a21546e4d069" providerId="ADAL" clId="{402ABF08-3431-4705-8283-3E2D4EBB536C}" dt="2022-09-19T10:56:34.915" v="142"/>
          <ac:spMkLst>
            <pc:docMk/>
            <pc:sldMk cId="338628235" sldId="621"/>
            <ac:spMk id="2" creationId="{14964792-880A-C957-F0A6-235755036411}"/>
          </ac:spMkLst>
        </pc:spChg>
        <pc:spChg chg="del">
          <ac:chgData name="문지영" userId="8af30697-337c-42fb-9653-a21546e4d069" providerId="ADAL" clId="{402ABF08-3431-4705-8283-3E2D4EBB536C}" dt="2022-09-19T10:56:34.073" v="141" actId="478"/>
          <ac:spMkLst>
            <pc:docMk/>
            <pc:sldMk cId="338628235" sldId="621"/>
            <ac:spMk id="23" creationId="{00000000-0000-0000-0000-000000000000}"/>
          </ac:spMkLst>
        </pc:spChg>
      </pc:sldChg>
      <pc:sldChg chg="addSp delSp modSp add del mod">
        <pc:chgData name="문지영" userId="8af30697-337c-42fb-9653-a21546e4d069" providerId="ADAL" clId="{402ABF08-3431-4705-8283-3E2D4EBB536C}" dt="2022-09-19T10:56:38.201" v="144"/>
        <pc:sldMkLst>
          <pc:docMk/>
          <pc:sldMk cId="579494442" sldId="623"/>
        </pc:sldMkLst>
        <pc:spChg chg="add mod">
          <ac:chgData name="문지영" userId="8af30697-337c-42fb-9653-a21546e4d069" providerId="ADAL" clId="{402ABF08-3431-4705-8283-3E2D4EBB536C}" dt="2022-09-19T10:56:38.201" v="144"/>
          <ac:spMkLst>
            <pc:docMk/>
            <pc:sldMk cId="579494442" sldId="623"/>
            <ac:spMk id="2" creationId="{A83EE249-F724-643B-EA72-239D39C7F183}"/>
          </ac:spMkLst>
        </pc:spChg>
        <pc:spChg chg="del">
          <ac:chgData name="문지영" userId="8af30697-337c-42fb-9653-a21546e4d069" providerId="ADAL" clId="{402ABF08-3431-4705-8283-3E2D4EBB536C}" dt="2022-09-19T10:56:37.941" v="143" actId="478"/>
          <ac:spMkLst>
            <pc:docMk/>
            <pc:sldMk cId="579494442" sldId="623"/>
            <ac:spMk id="23" creationId="{00000000-0000-0000-0000-000000000000}"/>
          </ac:spMkLst>
        </pc:spChg>
      </pc:sldChg>
      <pc:sldChg chg="add del">
        <pc:chgData name="문지영" userId="8af30697-337c-42fb-9653-a21546e4d069" providerId="ADAL" clId="{402ABF08-3431-4705-8283-3E2D4EBB536C}" dt="2022-09-19T10:55:26.385" v="109" actId="47"/>
        <pc:sldMkLst>
          <pc:docMk/>
          <pc:sldMk cId="3127173619" sldId="624"/>
        </pc:sldMkLst>
      </pc:sldChg>
      <pc:sldChg chg="add del">
        <pc:chgData name="문지영" userId="8af30697-337c-42fb-9653-a21546e4d069" providerId="ADAL" clId="{402ABF08-3431-4705-8283-3E2D4EBB536C}" dt="2022-09-19T10:55:27.426" v="110" actId="47"/>
        <pc:sldMkLst>
          <pc:docMk/>
          <pc:sldMk cId="1101641147" sldId="625"/>
        </pc:sldMkLst>
      </pc:sldChg>
      <pc:sldChg chg="add del">
        <pc:chgData name="문지영" userId="8af30697-337c-42fb-9653-a21546e4d069" providerId="ADAL" clId="{402ABF08-3431-4705-8283-3E2D4EBB536C}" dt="2022-09-19T10:55:28.078" v="111" actId="47"/>
        <pc:sldMkLst>
          <pc:docMk/>
          <pc:sldMk cId="1101641147" sldId="626"/>
        </pc:sldMkLst>
      </pc:sldChg>
      <pc:sldChg chg="add del">
        <pc:chgData name="문지영" userId="8af30697-337c-42fb-9653-a21546e4d069" providerId="ADAL" clId="{402ABF08-3431-4705-8283-3E2D4EBB536C}" dt="2022-09-19T10:55:22.599" v="105" actId="47"/>
        <pc:sldMkLst>
          <pc:docMk/>
          <pc:sldMk cId="2558572316" sldId="627"/>
        </pc:sldMkLst>
      </pc:sldChg>
      <pc:sldChg chg="addSp delSp modSp mod">
        <pc:chgData name="문지영" userId="8af30697-337c-42fb-9653-a21546e4d069" providerId="ADAL" clId="{402ABF08-3431-4705-8283-3E2D4EBB536C}" dt="2022-09-19T10:57:02.256" v="154"/>
        <pc:sldMkLst>
          <pc:docMk/>
          <pc:sldMk cId="3247900239" sldId="628"/>
        </pc:sldMkLst>
        <pc:spChg chg="add mod">
          <ac:chgData name="문지영" userId="8af30697-337c-42fb-9653-a21546e4d069" providerId="ADAL" clId="{402ABF08-3431-4705-8283-3E2D4EBB536C}" dt="2022-09-19T10:57:02.256" v="154"/>
          <ac:spMkLst>
            <pc:docMk/>
            <pc:sldMk cId="3247900239" sldId="628"/>
            <ac:spMk id="2" creationId="{C9EB35F9-AF06-9D52-D54B-02D36D02D876}"/>
          </ac:spMkLst>
        </pc:spChg>
        <pc:spChg chg="del">
          <ac:chgData name="문지영" userId="8af30697-337c-42fb-9653-a21546e4d069" providerId="ADAL" clId="{402ABF08-3431-4705-8283-3E2D4EBB536C}" dt="2022-09-19T10:56:56.618" v="147" actId="478"/>
          <ac:spMkLst>
            <pc:docMk/>
            <pc:sldMk cId="3247900239" sldId="628"/>
            <ac:spMk id="23" creationId="{00000000-0000-0000-0000-000000000000}"/>
          </ac:spMkLst>
        </pc:spChg>
      </pc:sldChg>
      <pc:sldChg chg="add del">
        <pc:chgData name="문지영" userId="8af30697-337c-42fb-9653-a21546e4d069" providerId="ADAL" clId="{402ABF08-3431-4705-8283-3E2D4EBB536C}" dt="2022-09-19T10:55:24.889" v="107" actId="47"/>
        <pc:sldMkLst>
          <pc:docMk/>
          <pc:sldMk cId="777590695" sldId="629"/>
        </pc:sldMkLst>
      </pc:sldChg>
      <pc:sldChg chg="addSp delSp modSp add del mod">
        <pc:chgData name="문지영" userId="8af30697-337c-42fb-9653-a21546e4d069" providerId="ADAL" clId="{402ABF08-3431-4705-8283-3E2D4EBB536C}" dt="2022-09-19T10:56:41.134" v="146"/>
        <pc:sldMkLst>
          <pc:docMk/>
          <pc:sldMk cId="2333788366" sldId="630"/>
        </pc:sldMkLst>
        <pc:spChg chg="add mod">
          <ac:chgData name="문지영" userId="8af30697-337c-42fb-9653-a21546e4d069" providerId="ADAL" clId="{402ABF08-3431-4705-8283-3E2D4EBB536C}" dt="2022-09-19T10:56:41.134" v="146"/>
          <ac:spMkLst>
            <pc:docMk/>
            <pc:sldMk cId="2333788366" sldId="630"/>
            <ac:spMk id="2" creationId="{B5CF5414-0CD5-BD92-1328-D2A1BBC607E0}"/>
          </ac:spMkLst>
        </pc:spChg>
        <pc:spChg chg="del">
          <ac:chgData name="문지영" userId="8af30697-337c-42fb-9653-a21546e4d069" providerId="ADAL" clId="{402ABF08-3431-4705-8283-3E2D4EBB536C}" dt="2022-09-19T10:56:40.908" v="145" actId="478"/>
          <ac:spMkLst>
            <pc:docMk/>
            <pc:sldMk cId="2333788366" sldId="630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937AF-8B78-4A3C-ABE5-E4E0FAD8588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C882-412E-47D9-85B5-21DD7606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프로토타입을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만듬으로써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해결한 리스크에 대해서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 리스크 같은 경우에는 하나의 단어마다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개씩의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명분의 데이터를 생성하여 학습 시킨 모델로 만든 프로토타입을 통해 준수한 성능을 보여준다는 것을 확인하였습니다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 err="1"/>
              <a:t>범용성리스크는</a:t>
            </a:r>
            <a:r>
              <a:rPr lang="ko-KR" altLang="en-US" dirty="0"/>
              <a:t> 데이터 생성자들이 아닌 타인에게 부탁하여 확인함으로써 확인하였습니다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팀이 프로토타입으로 </a:t>
            </a:r>
            <a:r>
              <a:rPr lang="ko-KR" altLang="en-US" dirty="0" err="1"/>
              <a:t>부터</a:t>
            </a:r>
            <a:r>
              <a:rPr lang="ko-KR" altLang="en-US" dirty="0"/>
              <a:t> 인식한 문제로는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사용자의 차이보다는 카메라각도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카메라와 사용자 간의 거리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촬영범위 등에 인식이 좌우된다는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단어의 추가에 따른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데이터량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증가와 학습시간 증가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인식률 하락 문제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 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첫번째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카메라각도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카메라와 사용자 간의 거리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촬영범위 등에 인식이 좌우된다는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문제의 해결방안으로는</a:t>
            </a:r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사용자의 상반신이 다 나오도록 하고 손이 앵글 밖으로 나가지 않도록 가이드라인을 제시할 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에정입니다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두번째 단어의 추가에 따른 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데이터량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증가와 학습시간 증가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인식률 하락 문제와 같은 경우에는 </a:t>
            </a:r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/>
                <a:cs typeface="Calibri"/>
              </a:rPr>
              <a:t>일반적인 경우를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상정한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시나리오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내에서의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단어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선택으로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/>
                <a:cs typeface="Calibri"/>
              </a:rPr>
              <a:t>최소화</a:t>
            </a:r>
            <a:r>
              <a:rPr lang="ko-KR" altLang="en-US" sz="1200" dirty="0">
                <a:latin typeface="맑은 고딕" panose="020B0503020000020004" pitchFamily="50" charset="-127"/>
                <a:ea typeface="맑은 고딕"/>
                <a:cs typeface="Calibri"/>
              </a:rPr>
              <a:t>하고 선택을 최소화 한만큼 한단어의 데이터 개수를 늘리는 방안을 생각하고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6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청각장애인이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수어를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평소의 속도로 하게 된다면 너무 빨라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keypoints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들이 제대로 그려지지 않을 수 있기 때문에 사용자의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속도를 늦춰야 한다는 부분이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변경될 것 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또한 인식 성능이 비슷한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수어의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구별은 완벽하지 않기 때문에 성능 요구사항에서 재시도 하는 횟수를 최대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최대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회까지 늘릴 수 있도록 한다는 부분이 변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 되었습니다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본래 단어의 선택에 어느정도 자율성을 주기 위해 자음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모음을 넣을 생각이었으나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 성능을 감안하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현실적으로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단어를 완성하는데 걸리는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시간이 너무 길어져서 일단 포함하지 않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도록 변경하였습니다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8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웹페이지의 경우에는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html,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javascript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구축할 계획이다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Spring boot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웹 서버를 구축하여 대부분의 유저의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처리할 계획이다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웹서버의 경우에는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예측을 제외한 채팅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등을 처리한다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딥러닝 서버는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Flask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프레임워크를 이용하여 구축할 계획이다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서버와 딥러닝 서버 간의 통신은 딥러닝 서버를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REST API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 구성하여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GET, POST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커뮤니케이션 할 계획이다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en-US" altLang="ko-KR" sz="18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"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MongoDB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사용하여 스프링에 연결하여 데이터를 관리할 예정이다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800" dirty="0"/>
          </a:p>
          <a:p>
            <a:pPr marL="0" lvl="0" indent="0" algn="l" latinLnBrk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None/>
            </a:pPr>
            <a:endParaRPr lang="en-US" altLang="ko-KR" sz="18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3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학기에 중점적으로 확인할 시험계획으로는</a:t>
            </a:r>
            <a:endParaRPr lang="en-US" altLang="ko-KR" dirty="0"/>
          </a:p>
          <a:p>
            <a:r>
              <a:rPr lang="ko-KR" altLang="en-US" dirty="0"/>
              <a:t>첫번째로는 </a:t>
            </a:r>
            <a:r>
              <a:rPr lang="en-US" altLang="ko-KR" dirty="0"/>
              <a:t>2</a:t>
            </a:r>
            <a:r>
              <a:rPr lang="ko-KR" altLang="en-US" dirty="0"/>
              <a:t>번의 텍스트 입력 확인을 통해 </a:t>
            </a:r>
            <a:r>
              <a:rPr lang="ko-KR" altLang="en-US" dirty="0" err="1"/>
              <a:t>채팅창</a:t>
            </a:r>
            <a:r>
              <a:rPr lang="ko-KR" altLang="en-US" dirty="0"/>
              <a:t> 구현이 완벽하게 되었는지 확인 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</a:t>
            </a:r>
            <a:r>
              <a:rPr lang="en-US" altLang="ko-KR" dirty="0"/>
              <a:t> </a:t>
            </a:r>
            <a:r>
              <a:rPr lang="ko-KR" altLang="en-US" dirty="0"/>
              <a:t>학습된 모델 확인을 위해 학습된 모델 성능확인하기 </a:t>
            </a:r>
            <a:r>
              <a:rPr lang="en-US" altLang="ko-KR" dirty="0"/>
              <a:t>testcase </a:t>
            </a:r>
            <a:r>
              <a:rPr lang="ko-KR" altLang="en-US" dirty="0"/>
              <a:t>아래의 </a:t>
            </a:r>
            <a:r>
              <a:rPr lang="en-US" altLang="ko-KR" dirty="0"/>
              <a:t>3</a:t>
            </a:r>
            <a:r>
              <a:rPr lang="ko-KR" altLang="en-US" dirty="0"/>
              <a:t>개의 테스트를 통해 </a:t>
            </a:r>
            <a:r>
              <a:rPr lang="ko-KR" altLang="en-US" dirty="0" err="1"/>
              <a:t>수어</a:t>
            </a:r>
            <a:r>
              <a:rPr lang="ko-KR" altLang="en-US" dirty="0"/>
              <a:t> 동작 입력 및 정확한 출력을 테스트 할 것이고 </a:t>
            </a:r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ko-KR" altLang="en-US" dirty="0" err="1"/>
              <a:t>수어를</a:t>
            </a:r>
            <a:r>
              <a:rPr lang="ko-KR" altLang="en-US" dirty="0"/>
              <a:t> 텍스트로 번역하기 </a:t>
            </a:r>
            <a:r>
              <a:rPr lang="en-US" altLang="ko-KR" dirty="0"/>
              <a:t>testcase</a:t>
            </a:r>
            <a:r>
              <a:rPr lang="ko-KR" altLang="en-US" dirty="0"/>
              <a:t>와 출력하기 </a:t>
            </a:r>
            <a:r>
              <a:rPr lang="en-US" altLang="ko-KR" dirty="0"/>
              <a:t>testcase</a:t>
            </a:r>
            <a:r>
              <a:rPr lang="ko-KR" altLang="en-US" dirty="0"/>
              <a:t>를 통해 웹 환경에서 동작을 확인할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6C882-412E-47D9-85B5-21DD760673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3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35364" y="1367894"/>
            <a:ext cx="485103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4000" spc="-15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아리따-돋움4.0(TTF)-SemiBold"/>
              </a:rPr>
              <a:t>Team</a:t>
            </a:r>
            <a:r>
              <a:rPr lang="ko-KR" altLang="en-US" sz="4000" spc="-15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아리따-돋움4.0(TTF)-SemiBold"/>
              </a:rPr>
              <a:t> </a:t>
            </a:r>
            <a:r>
              <a:rPr lang="en-US" altLang="ko-KR" sz="4000" spc="-15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아리따-돋움4.0(TTF)-SemiBold"/>
              </a:rPr>
              <a:t>11</a:t>
            </a:r>
            <a:endParaRPr lang="en-US" altLang="ko-KR" sz="4000" spc="-15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아리따-돋움4.0(TTF)-SemiBold" panose="02020603020101020101" pitchFamily="18" charset="-127"/>
            </a:endParaRPr>
          </a:p>
          <a:p>
            <a:r>
              <a:rPr lang="en-US" altLang="ko-KR" sz="4000" spc="-15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아리따-돋움4.0(TTF)-SemiBold" panose="02020603020101020101" pitchFamily="18" charset="-127"/>
              </a:rPr>
              <a:t>SignLanguage.txt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74788" y="3876458"/>
            <a:ext cx="3425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졸업프로젝트</a:t>
            </a:r>
            <a:r>
              <a:rPr lang="en-US" altLang="ko-KR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  <a:p>
            <a:pPr algn="r"/>
            <a:r>
              <a:rPr lang="ko-KR" altLang="en-US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</a:t>
            </a:r>
            <a:r>
              <a:rPr lang="en-US" altLang="ko-KR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11</a:t>
            </a:r>
          </a:p>
          <a:p>
            <a:pPr algn="r"/>
            <a:r>
              <a:rPr lang="en-US" altLang="ko-KR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201815004 </a:t>
            </a:r>
            <a:r>
              <a:rPr lang="ko-KR" altLang="en-US" sz="2400" b="1" spc="-150" err="1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이찬민</a:t>
            </a:r>
            <a:endParaRPr lang="en-US" altLang="ko-KR" sz="2400" b="1" spc="-15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201611205 </a:t>
            </a:r>
            <a:r>
              <a:rPr lang="ko-KR" altLang="en-US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박승민</a:t>
            </a:r>
            <a:endParaRPr lang="en-US" altLang="ko-KR" sz="2400" b="1" spc="-15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201814119 </a:t>
            </a:r>
            <a:r>
              <a:rPr lang="ko-KR" altLang="en-US" sz="2400" b="1" spc="-15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문지영</a:t>
            </a:r>
            <a:endParaRPr lang="en-US" altLang="ko-KR" sz="2400" b="1" spc="-15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DE916-37FF-CE1E-669F-0D4C62ED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98" y="1"/>
            <a:ext cx="2028502" cy="72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59C11-9A37-A8DB-BF69-8B5BEB3A54E2}"/>
              </a:ext>
            </a:extLst>
          </p:cNvPr>
          <p:cNvSpPr txBox="1"/>
          <p:nvPr/>
        </p:nvSpPr>
        <p:spPr>
          <a:xfrm>
            <a:off x="635364" y="2785057"/>
            <a:ext cx="275607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>
                <a:solidFill>
                  <a:srgbClr val="595959"/>
                </a:solidFill>
                <a:latin typeface="HY헤드라인M"/>
                <a:ea typeface="HY헤드라인M"/>
              </a:rPr>
              <a:t>- </a:t>
            </a:r>
            <a:r>
              <a:rPr lang="ko-KR" altLang="en-US" sz="1600" b="1">
                <a:solidFill>
                  <a:srgbClr val="595959"/>
                </a:solidFill>
                <a:latin typeface="HY헤드라인M"/>
                <a:ea typeface="HY헤드라인M"/>
              </a:rPr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524152" y="1168879"/>
            <a:ext cx="9381847" cy="41787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웹캠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촬영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Spring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웹캠의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내용을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blob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만든 후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avi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확장자로 변환하도록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전송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딥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러닝 서버에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Post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전송하도록 구현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획득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Spring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으로부터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avi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확장자의 비디오를 획득하도록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영상 예측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미리 학습된 모델을 통해 받아온 비디오로부터 예측결과를 생성하도록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웹서버로 결과 전송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HTTP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메소드를 이용하여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Spring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웹서버에 전송하도록 구현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채팅방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이름과 목록 저장</a:t>
            </a:r>
            <a:endParaRPr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구현 계획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9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시험 계획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B7A470-1C4B-89C8-98A9-EEB4A63B0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27873"/>
              </p:ext>
            </p:extLst>
          </p:nvPr>
        </p:nvGraphicFramePr>
        <p:xfrm>
          <a:off x="262075" y="734661"/>
          <a:ext cx="9381849" cy="6002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3694">
                  <a:extLst>
                    <a:ext uri="{9D8B030D-6E8A-4147-A177-3AD203B41FA5}">
                      <a16:colId xmlns:a16="http://schemas.microsoft.com/office/drawing/2014/main" val="1566928350"/>
                    </a:ext>
                  </a:extLst>
                </a:gridCol>
                <a:gridCol w="463639">
                  <a:extLst>
                    <a:ext uri="{9D8B030D-6E8A-4147-A177-3AD203B41FA5}">
                      <a16:colId xmlns:a16="http://schemas.microsoft.com/office/drawing/2014/main" val="1885688204"/>
                    </a:ext>
                  </a:extLst>
                </a:gridCol>
                <a:gridCol w="3155324">
                  <a:extLst>
                    <a:ext uri="{9D8B030D-6E8A-4147-A177-3AD203B41FA5}">
                      <a16:colId xmlns:a16="http://schemas.microsoft.com/office/drawing/2014/main" val="869787390"/>
                    </a:ext>
                  </a:extLst>
                </a:gridCol>
                <a:gridCol w="2936383">
                  <a:extLst>
                    <a:ext uri="{9D8B030D-6E8A-4147-A177-3AD203B41FA5}">
                      <a16:colId xmlns:a16="http://schemas.microsoft.com/office/drawing/2014/main" val="4285407151"/>
                    </a:ext>
                  </a:extLst>
                </a:gridCol>
                <a:gridCol w="1362809">
                  <a:extLst>
                    <a:ext uri="{9D8B030D-6E8A-4147-A177-3AD203B41FA5}">
                      <a16:colId xmlns:a16="http://schemas.microsoft.com/office/drawing/2014/main" val="527257393"/>
                    </a:ext>
                  </a:extLst>
                </a:gridCol>
              </a:tblGrid>
              <a:tr h="2593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</a:rPr>
                        <a:t>Testcase</a:t>
                      </a:r>
                      <a:endParaRPr lang="ko-KR" sz="1600" b="1" kern="10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68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</a:rPr>
                        <a:t>#</a:t>
                      </a:r>
                      <a:endParaRPr lang="ko-KR" sz="1600" b="1" kern="10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68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b="1" kern="10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</a:rPr>
                        <a:t>조건</a:t>
                      </a:r>
                      <a:endParaRPr lang="ko-KR" sz="1600" b="1" kern="10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68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b="1" kern="10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</a:rPr>
                        <a:t>기대 결과</a:t>
                      </a:r>
                      <a:endParaRPr lang="ko-KR" sz="1600" b="1" kern="10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68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</a:rPr>
                        <a:t>Usecase</a:t>
                      </a:r>
                      <a:endParaRPr lang="ko-KR" sz="1600" b="1" kern="10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68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57392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동작 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동작을 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정보를 학습된 모델로 전송한다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입력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970829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텍스트 입력하기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</a:rPr>
                        <a:t>채팅에서 텍스트를 입력한다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입력된 텍스트를 서로의 화면에 표시한다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텍스트로 입력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2735397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버튼 선택하기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자주 사용하는 표현은 버튼을 누른다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선택된 버튼의 텍스를 서로의 화면에 표시한다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텍스트로 입력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461022"/>
                  </a:ext>
                </a:extLst>
              </a:tr>
              <a:tr h="11363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학습 모델 정확도 확인하기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충분한 양의 데이터를 학습시킨다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정확도가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90%</a:t>
                      </a:r>
                      <a:r>
                        <a:rPr lang="ko-KR" sz="1200" kern="100">
                          <a:effectLst/>
                        </a:rPr>
                        <a:t>이상이고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categorical_crossentropy</a:t>
                      </a:r>
                      <a:r>
                        <a:rPr lang="ko-KR" sz="1200" kern="100">
                          <a:effectLst/>
                        </a:rPr>
                        <a:t>의 손실함수가 정상적으로 그려졌는지 확인한다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7380"/>
                  </a:ext>
                </a:extLst>
              </a:tr>
              <a:tr h="48430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학습된 모델 성능 확인하기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학습시킨 단어의 수어 동작을 입력한다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정확한 수어 예측값이 나온다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21122"/>
                  </a:ext>
                </a:extLst>
              </a:tr>
              <a:tr h="484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동작이 유사한 단어의 수어를 입력한다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정확한 수어를 예측 시간이 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ko-KR" sz="1200" kern="100">
                          <a:effectLst/>
                        </a:rPr>
                        <a:t>초 이내이다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9029"/>
                  </a:ext>
                </a:extLst>
              </a:tr>
              <a:tr h="484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sz="1200" kern="100">
                          <a:effectLst/>
                        </a:rPr>
                        <a:t>자의 수어 동작을 입력한다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정확한 수어 예측값이 나온다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90950"/>
                  </a:ext>
                </a:extLst>
              </a:tr>
              <a:tr h="732886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수어를 텍스트로 번역하기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사용자로부터 학습된 수어 데이터를 받는다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학습된 모델로 예측을 하고 예측된 결과를 웹서버로 전송한다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수어를 텍스트로 번역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018151"/>
                  </a:ext>
                </a:extLst>
              </a:tr>
              <a:tr h="484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사용자로부터 학습되지 않은 수어 데이터를 받는다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사용자에게 수어 동작을 다시 요구한다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89386"/>
                  </a:ext>
                </a:extLst>
              </a:tr>
              <a:tr h="4843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번역한 텍스트 출력하기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수어 예측값을 웹서버에 전송한다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</a:rPr>
                        <a:t>서로의 화면에 예측값을 텍스트로 보여준다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</a:rPr>
                        <a:t>번역한 텍스트 출력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51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0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en-US" altLang="ko-KR" sz="2000" spc="-150" err="1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spc="-150" err="1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E858D0-81D1-01BC-4DC4-096D10A5982E}"/>
              </a:ext>
            </a:extLst>
          </p:cNvPr>
          <p:cNvSpPr/>
          <p:nvPr/>
        </p:nvSpPr>
        <p:spPr>
          <a:xfrm>
            <a:off x="524153" y="1168879"/>
            <a:ext cx="8800152" cy="36874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/>
              </a:rPr>
              <a:t>사용자의 </a:t>
            </a:r>
            <a:r>
              <a:rPr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/>
              </a:rPr>
              <a:t>웹캠</a:t>
            </a:r>
            <a:r>
              <a:rPr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/>
              </a:rPr>
              <a:t> 영상을 예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측 서버로 전송하는 방법</a:t>
            </a:r>
            <a:endParaRPr lang="en-US" altLang="ko-KR" sz="1600" dirty="0">
              <a:latin typeface="맑은 고딕" panose="020B0503020000020004" pitchFamily="50" charset="-127"/>
              <a:ea typeface="맑은 고딕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영상을 서버로 전송하는 것은 큰 문제가 없어 보이나 실시간의 경우에는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/>
              </a:rPr>
              <a:t>웹캠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 공유 문제 로 인해 힘들어 보임</a:t>
            </a:r>
            <a:endParaRPr lang="en-US" altLang="ko-KR" sz="1600" dirty="0">
              <a:latin typeface="맑은 고딕" panose="020B0503020000020004" pitchFamily="50" charset="-127"/>
              <a:ea typeface="맑은 고딕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/>
              </a:rPr>
              <a:t>WebRTC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를 이용하는 방안을 쓰면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/>
              </a:rPr>
              <a:t>웹캠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 공유 문제는 해결 되지만 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</a:rPr>
              <a:t>RTT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가 높게 나와 영상이 너무 느리게 재생되는 단점이 보임</a:t>
            </a:r>
            <a:endParaRPr lang="en-US" altLang="ko-KR" sz="1600" dirty="0">
              <a:latin typeface="맑은 고딕" panose="020B0503020000020004" pitchFamily="50" charset="-127"/>
              <a:ea typeface="맑은 고딕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예측 서버로부터 받아온 결과를 웹 화면에서 보여주지 못함</a:t>
            </a:r>
            <a:endParaRPr lang="en-US" altLang="ko-KR" sz="1600" dirty="0">
              <a:latin typeface="맑은 고딕" panose="020B0503020000020004" pitchFamily="50" charset="-127"/>
              <a:ea typeface="맑은 고딕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아직 예측서버에서 결과를 웹서버로 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</a:rPr>
              <a:t>POST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</a:rPr>
              <a:t>해주는 기능을 구현을 못하고 있어 결과를 웹 화면에 보여주지 못함</a:t>
            </a:r>
            <a:endParaRPr lang="en-US" altLang="ko-KR" sz="1600" dirty="0">
              <a:latin typeface="맑은 고딕" panose="020B0503020000020004" pitchFamily="50" charset="-127"/>
              <a:ea typeface="맑은 고딕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/>
              </a:rPr>
              <a:t>DB </a:t>
            </a:r>
            <a:r>
              <a:rPr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/>
              </a:rPr>
              <a:t>로컬 연결</a:t>
            </a:r>
            <a:endParaRPr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현재 로컬 </a:t>
            </a:r>
            <a:r>
              <a:rPr lang="en-US" altLang="ko-KR" sz="1600" dirty="0"/>
              <a:t>DB</a:t>
            </a:r>
            <a:r>
              <a:rPr lang="ko-KR" altLang="en-US" sz="1600" dirty="0"/>
              <a:t>와 연동이 가능하지만 외부에서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를 접속하지 못함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352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역할 분담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A6F45-E45E-FCC4-E88D-930A818CBE44}"/>
              </a:ext>
            </a:extLst>
          </p:cNvPr>
          <p:cNvGrpSpPr/>
          <p:nvPr/>
        </p:nvGrpSpPr>
        <p:grpSpPr>
          <a:xfrm>
            <a:off x="357742" y="3406810"/>
            <a:ext cx="9134630" cy="2488630"/>
            <a:chOff x="357742" y="4231056"/>
            <a:chExt cx="9134630" cy="24886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401D30-B90C-2405-50D4-B047973F6E20}"/>
                </a:ext>
              </a:extLst>
            </p:cNvPr>
            <p:cNvSpPr txBox="1"/>
            <p:nvPr/>
          </p:nvSpPr>
          <p:spPr>
            <a:xfrm>
              <a:off x="357742" y="4231056"/>
              <a:ext cx="3325615" cy="24886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-150" normalizeH="0" baseline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아리따-돋움4.0(TTF)-Medium" panose="02020603020101020101" pitchFamily="18" charset="-127"/>
                  <a:ea typeface="아리따-돋움4.0(TTF)-Medium" panose="02020603020101020101" pitchFamily="18" charset="-127"/>
                </a:defRPr>
              </a:lvl1pPr>
            </a:lstStyle>
            <a:p>
              <a:r>
                <a:rPr lang="ko-KR" altLang="en-US" sz="1800" b="1" err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이찬민</a:t>
              </a:r>
              <a:r>
                <a:rPr lang="en-US" altLang="ko-KR" sz="1800" b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(</a:t>
              </a:r>
              <a:r>
                <a:rPr lang="ko-KR" altLang="en-US" sz="1800" b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리더</a:t>
              </a:r>
              <a:r>
                <a:rPr lang="en-US" altLang="ko-KR" sz="1800" b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) </a:t>
              </a:r>
            </a:p>
            <a:p>
              <a:pPr algn="l"/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모델학습을 위한 데이터 생성 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생성 및 학습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테스트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웹페이지 생성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비교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웹서버</a:t>
              </a:r>
              <a:r>
                <a:rPr lang="en-US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딥러닝 서버 구축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5B8100-A9F1-EE4B-AA36-A2D4B84ABE28}"/>
                </a:ext>
              </a:extLst>
            </p:cNvPr>
            <p:cNvSpPr txBox="1"/>
            <p:nvPr/>
          </p:nvSpPr>
          <p:spPr>
            <a:xfrm>
              <a:off x="6222645" y="4231056"/>
              <a:ext cx="3269727" cy="21654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-150" normalizeH="0" baseline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아리따-돋움4.0(TTF)-Medium" panose="02020603020101020101" pitchFamily="18" charset="-127"/>
                  <a:ea typeface="아리따-돋움4.0(TTF)-Medium" panose="02020603020101020101" pitchFamily="18" charset="-127"/>
                </a:defRPr>
              </a:lvl1pPr>
            </a:lstStyle>
            <a:p>
              <a:r>
                <a:rPr lang="ko-KR" altLang="en-US" sz="1800" b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문지영</a:t>
              </a:r>
              <a:endPara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  <a:p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모델학습을 위한 데이터 생성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시나리오 생성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테스트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 err="1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채팅방</a:t>
              </a: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DB </a:t>
              </a: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 err="1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수어</a:t>
              </a: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 예측 결과 </a:t>
              </a:r>
              <a:r>
                <a:rPr lang="en-US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DB </a:t>
              </a: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E28BF2-B76A-F61D-98D9-A02C69175C1B}"/>
                </a:ext>
              </a:extLst>
            </p:cNvPr>
            <p:cNvSpPr txBox="1"/>
            <p:nvPr/>
          </p:nvSpPr>
          <p:spPr>
            <a:xfrm>
              <a:off x="3290194" y="4231056"/>
              <a:ext cx="3325615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0" i="0" u="none" strike="noStrike" cap="none" spc="-150" normalizeH="0" baseline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아리따-돋움4.0(TTF)-Medium" panose="02020603020101020101" pitchFamily="18" charset="-127"/>
                  <a:ea typeface="아리따-돋움4.0(TTF)-Medium" panose="02020603020101020101" pitchFamily="18" charset="-127"/>
                </a:defRPr>
              </a:lvl1pPr>
            </a:lstStyle>
            <a:p>
              <a:r>
                <a:rPr lang="ko-KR" altLang="en-US" sz="1800" b="1">
                  <a:solidFill>
                    <a:schemeClr val="tx1"/>
                  </a:solidFill>
                  <a:latin typeface="맑은 고딕" panose="020B0503020000020004" pitchFamily="50" charset="-127"/>
                  <a:ea typeface="+mn-ea"/>
                </a:rPr>
                <a:t>박승민</a:t>
              </a:r>
              <a:endPara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  <a:p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모델학습을 위한 데이터 생성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테스트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모델 비교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742950" marR="45085" lvl="1" indent="-285750" algn="just" latinLnBrk="1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6136005" algn="r"/>
                </a:tabLst>
              </a:pPr>
              <a:r>
                <a:rPr lang="ko-KR" altLang="ko-KR" sz="1400">
                  <a:solidFill>
                    <a:srgbClr val="000000"/>
                  </a:solidFill>
                  <a:effectLst/>
                  <a:latin typeface="@한컴바탕"/>
                  <a:ea typeface="맑은 고딕" panose="020B0503020000020004" pitchFamily="50" charset="-127"/>
                  <a:cs typeface="Times New Roman" panose="02020603050405020304" pitchFamily="18" charset="0"/>
                </a:rPr>
                <a:t>웹페이지 구성</a:t>
              </a:r>
              <a:endParaRPr lang="ko-KR" altLang="ko-KR" sz="1400">
                <a:solidFill>
                  <a:srgbClr val="000000"/>
                </a:solidFill>
                <a:effectLst/>
                <a:latin typeface="@한컴바탕"/>
                <a:cs typeface="Times New Roman" panose="02020603050405020304" pitchFamily="18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40B6D3DE-3BCE-C7C8-4332-2D83060B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00" y="1177557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n">
            <a:extLst>
              <a:ext uri="{FF2B5EF4-FFF2-40B4-BE49-F238E27FC236}">
                <a16:creationId xmlns:a16="http://schemas.microsoft.com/office/drawing/2014/main" id="{DEA01B6D-2A77-7CB2-5A8B-3D9B141D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57" y="1177557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Man">
            <a:extLst>
              <a:ext uri="{FF2B5EF4-FFF2-40B4-BE49-F238E27FC236}">
                <a16:creationId xmlns:a16="http://schemas.microsoft.com/office/drawing/2014/main" id="{0D880092-86B8-EE57-7D01-0930D9CD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14" y="1177557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1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769CEB-6EBD-9F06-2EDB-3C652E234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67466"/>
              </p:ext>
            </p:extLst>
          </p:nvPr>
        </p:nvGraphicFramePr>
        <p:xfrm>
          <a:off x="1380607" y="643332"/>
          <a:ext cx="7144787" cy="5958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3">
                  <a:extLst>
                    <a:ext uri="{9D8B030D-6E8A-4147-A177-3AD203B41FA5}">
                      <a16:colId xmlns:a16="http://schemas.microsoft.com/office/drawing/2014/main" val="1597366868"/>
                    </a:ext>
                  </a:extLst>
                </a:gridCol>
                <a:gridCol w="2604183">
                  <a:extLst>
                    <a:ext uri="{9D8B030D-6E8A-4147-A177-3AD203B41FA5}">
                      <a16:colId xmlns:a16="http://schemas.microsoft.com/office/drawing/2014/main" val="4095060958"/>
                    </a:ext>
                  </a:extLst>
                </a:gridCol>
                <a:gridCol w="3520911">
                  <a:extLst>
                    <a:ext uri="{9D8B030D-6E8A-4147-A177-3AD203B41FA5}">
                      <a16:colId xmlns:a16="http://schemas.microsoft.com/office/drawing/2014/main" val="159971613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254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프로젝트 진행 계획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254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보고서 제출 일정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1426133854"/>
                  </a:ext>
                </a:extLst>
              </a:tr>
              <a:tr h="35680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 err="1">
                          <a:effectLst/>
                        </a:rPr>
                        <a:t>수어를</a:t>
                      </a:r>
                      <a:r>
                        <a:rPr lang="ko-KR" sz="1200" kern="100" dirty="0">
                          <a:effectLst/>
                        </a:rPr>
                        <a:t> 글로 번역하는 주제 선정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프로젝트 신청서 제출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1876640914"/>
                  </a:ext>
                </a:extLst>
              </a:tr>
              <a:tr h="63866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특정 목적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예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병원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을 위한 수어 데이터를 수집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사용할 오픈소스를 탐색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요구사항 분석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요구사항 분석서 작성 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시스템 설계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309807694"/>
                  </a:ext>
                </a:extLst>
              </a:tr>
              <a:tr h="80619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 err="1">
                          <a:effectLst/>
                        </a:rPr>
                        <a:t>딥러닝을</a:t>
                      </a:r>
                      <a:r>
                        <a:rPr lang="ko-KR" sz="1200" kern="100" dirty="0">
                          <a:effectLst/>
                        </a:rPr>
                        <a:t> 이용한 영상 처리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시스템 설계서 작성 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프로토타입 설계 및 구현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프로토타입 테스팅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091489936"/>
                  </a:ext>
                </a:extLst>
              </a:tr>
              <a:tr h="487932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 err="1">
                          <a:effectLst/>
                        </a:rPr>
                        <a:t>딥러닝을</a:t>
                      </a:r>
                      <a:r>
                        <a:rPr lang="ko-KR" sz="1200" kern="100" dirty="0">
                          <a:effectLst/>
                        </a:rPr>
                        <a:t> 이용한 영상 처리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프로토타입 구현결과 발표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기말보고서 작성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048077490"/>
                  </a:ext>
                </a:extLst>
              </a:tr>
              <a:tr h="487932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웹페이지 및 서버 개발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인식속도 및 인식률 개선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254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3373332637"/>
                  </a:ext>
                </a:extLst>
              </a:tr>
              <a:tr h="429402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웹페이지 및 서버 개발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254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116110280"/>
                  </a:ext>
                </a:extLst>
              </a:tr>
              <a:tr h="212088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254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361698916"/>
                  </a:ext>
                </a:extLst>
              </a:tr>
              <a:tr h="487932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웹 서버에 </a:t>
                      </a:r>
                      <a:r>
                        <a:rPr lang="en-US" sz="1200" kern="100">
                          <a:effectLst/>
                        </a:rPr>
                        <a:t>OpenCV</a:t>
                      </a:r>
                      <a:r>
                        <a:rPr lang="ko-KR" sz="1200" kern="100">
                          <a:effectLst/>
                        </a:rPr>
                        <a:t>을 올리기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웹페이지에 채팅 및 버튼 구현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프로젝트 계획서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시스템 구조 설계서 수정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652279448"/>
                  </a:ext>
                </a:extLst>
              </a:tr>
              <a:tr h="561650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추가 시나리오를 위한 단어로 모델 학습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풀 스케일 시스템 구축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2991109967"/>
                  </a:ext>
                </a:extLst>
              </a:tr>
              <a:tr h="666835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디버깅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>
                          <a:effectLst/>
                        </a:rPr>
                        <a:t>최종 완성 및 시연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시험 계획 수립 및 시험 시행</a:t>
                      </a:r>
                    </a:p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시험 결과 분석을 통한 디버깅 및 성능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기능 최종 개선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703885649"/>
                  </a:ext>
                </a:extLst>
              </a:tr>
              <a:tr h="33022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코드 </a:t>
                      </a:r>
                      <a:r>
                        <a:rPr lang="ko-KR" sz="1200" kern="100" dirty="0" err="1">
                          <a:effectLst/>
                        </a:rPr>
                        <a:t>리펙토링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맑은 고딕" panose="020B0503020000020004" pitchFamily="50" charset="-127"/>
                        <a:buChar char="-"/>
                      </a:pPr>
                      <a:r>
                        <a:rPr lang="ko-KR" sz="1200" kern="100" dirty="0">
                          <a:effectLst/>
                        </a:rPr>
                        <a:t>최종발표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909" marR="54909" marT="0" marB="0" anchor="ctr"/>
                </a:tc>
                <a:extLst>
                  <a:ext uri="{0D108BD9-81ED-4DB2-BD59-A6C34878D82A}">
                    <a16:rowId xmlns:a16="http://schemas.microsoft.com/office/drawing/2014/main" val="399811081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2019AA5-C70A-8ECA-ED26-48EC53BE54A5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일정표</a:t>
            </a:r>
            <a:endParaRPr lang="en-US" altLang="ko-KR" sz="2000" spc="-150" dirty="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72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834187" y="1875894"/>
            <a:ext cx="62376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 spc="-15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8000" spc="-15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DE916-37FF-CE1E-669F-0D4C62ED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98" y="1"/>
            <a:ext cx="2028502" cy="7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4D77A3-EEDB-0B01-F866-8A70FA6A828F}"/>
              </a:ext>
            </a:extLst>
          </p:cNvPr>
          <p:cNvGrpSpPr/>
          <p:nvPr/>
        </p:nvGrpSpPr>
        <p:grpSpPr>
          <a:xfrm>
            <a:off x="827298" y="1230887"/>
            <a:ext cx="2499298" cy="1977320"/>
            <a:chOff x="283437" y="1233431"/>
            <a:chExt cx="2499298" cy="1977320"/>
          </a:xfrm>
        </p:grpSpPr>
        <p:sp>
          <p:nvSpPr>
            <p:cNvPr id="4" name="타원 3"/>
            <p:cNvSpPr/>
            <p:nvPr/>
          </p:nvSpPr>
          <p:spPr>
            <a:xfrm>
              <a:off x="544426" y="1233431"/>
              <a:ext cx="1977320" cy="1977320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3437" y="1716118"/>
              <a:ext cx="2499298" cy="8586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AutoNum type="arabicPeriod"/>
              </a:pP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시작반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  <a:endParaRPr lang="en-US" altLang="ko-KR" b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프로토타입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분석</a:t>
              </a:r>
              <a:endParaRPr lang="en-US" altLang="ko-KR" b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17F0EB-E7D8-4183-3085-4E074AB3A5D6}"/>
              </a:ext>
            </a:extLst>
          </p:cNvPr>
          <p:cNvGrpSpPr/>
          <p:nvPr/>
        </p:nvGrpSpPr>
        <p:grpSpPr>
          <a:xfrm>
            <a:off x="6595479" y="3833570"/>
            <a:ext cx="2499298" cy="1977320"/>
            <a:chOff x="3556203" y="1233431"/>
            <a:chExt cx="2499298" cy="1977320"/>
          </a:xfrm>
        </p:grpSpPr>
        <p:sp>
          <p:nvSpPr>
            <p:cNvPr id="6" name="타원 5"/>
            <p:cNvSpPr/>
            <p:nvPr/>
          </p:nvSpPr>
          <p:spPr>
            <a:xfrm>
              <a:off x="3817192" y="1233431"/>
              <a:ext cx="1977320" cy="1977320"/>
            </a:xfrm>
            <a:prstGeom prst="ellipse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56203" y="2000492"/>
              <a:ext cx="2499298" cy="44319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6. </a:t>
              </a:r>
              <a:r>
                <a:rPr lang="ko-KR" altLang="en-US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현재 이슈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C3C7AD-1990-58A3-05BF-A8DEDCA3874C}"/>
              </a:ext>
            </a:extLst>
          </p:cNvPr>
          <p:cNvGrpSpPr/>
          <p:nvPr/>
        </p:nvGrpSpPr>
        <p:grpSpPr>
          <a:xfrm>
            <a:off x="6494252" y="1230887"/>
            <a:ext cx="2732366" cy="1977320"/>
            <a:chOff x="6361691" y="1218617"/>
            <a:chExt cx="2732366" cy="1977320"/>
          </a:xfrm>
        </p:grpSpPr>
        <p:sp>
          <p:nvSpPr>
            <p:cNvPr id="8" name="타원 7"/>
            <p:cNvSpPr/>
            <p:nvPr/>
          </p:nvSpPr>
          <p:spPr>
            <a:xfrm>
              <a:off x="6739214" y="1218617"/>
              <a:ext cx="1977320" cy="1977320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61691" y="1767156"/>
              <a:ext cx="2732366" cy="89761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3.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대표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시연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  <a:endParaRPr lang="en-US" altLang="ko-KR" b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시나리오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  <a:r>
                <a:rPr lang="en-US" altLang="ko-KR" sz="2000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60359A-46E8-60B1-E5B4-5B986D6970DA}"/>
              </a:ext>
            </a:extLst>
          </p:cNvPr>
          <p:cNvGrpSpPr/>
          <p:nvPr/>
        </p:nvGrpSpPr>
        <p:grpSpPr>
          <a:xfrm>
            <a:off x="1016465" y="3833570"/>
            <a:ext cx="2310131" cy="1977320"/>
            <a:chOff x="800027" y="3976914"/>
            <a:chExt cx="2310131" cy="197732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39E9BDD-D087-ED47-1940-4E84C5E5010B}"/>
                </a:ext>
              </a:extLst>
            </p:cNvPr>
            <p:cNvSpPr/>
            <p:nvPr/>
          </p:nvSpPr>
          <p:spPr>
            <a:xfrm>
              <a:off x="966433" y="3976914"/>
              <a:ext cx="1977320" cy="1977320"/>
            </a:xfrm>
            <a:prstGeom prst="ellipse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F0433E-6001-DC37-74AC-636DB2BFAE15}"/>
                </a:ext>
              </a:extLst>
            </p:cNvPr>
            <p:cNvSpPr/>
            <p:nvPr/>
          </p:nvSpPr>
          <p:spPr>
            <a:xfrm>
              <a:off x="800027" y="4525452"/>
              <a:ext cx="2310131" cy="8586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4.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시스템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구축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  <a:endParaRPr lang="en-US" altLang="ko-KR" b="1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및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구현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계획</a:t>
              </a:r>
              <a:endParaRPr lang="en-US" altLang="ko-KR" b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06AF1D-784D-BEAE-A51C-5AD2AD489140}"/>
              </a:ext>
            </a:extLst>
          </p:cNvPr>
          <p:cNvGrpSpPr/>
          <p:nvPr/>
        </p:nvGrpSpPr>
        <p:grpSpPr>
          <a:xfrm>
            <a:off x="4004952" y="3833570"/>
            <a:ext cx="2310131" cy="1977320"/>
            <a:chOff x="4373563" y="4002819"/>
            <a:chExt cx="2310131" cy="19773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F2DEB7-C651-A242-1BA6-2C1F22F446ED}"/>
                </a:ext>
              </a:extLst>
            </p:cNvPr>
            <p:cNvSpPr/>
            <p:nvPr/>
          </p:nvSpPr>
          <p:spPr>
            <a:xfrm>
              <a:off x="4373563" y="4696152"/>
              <a:ext cx="2310131" cy="4821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5.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시험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 </a:t>
              </a:r>
              <a:r>
                <a:rPr lang="en-US" altLang="ko-KR" b="1" err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계획</a:t>
              </a:r>
              <a:r>
                <a:rPr lang="en-US" altLang="ko-KR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  <a:r>
                <a:rPr lang="en-US" altLang="ko-KR" sz="2000" b="1">
                  <a:solidFill>
                    <a:schemeClr val="bg2">
                      <a:lumMod val="25000"/>
                    </a:schemeClr>
                  </a:solidFill>
                  <a:latin typeface="HY헤드라인M"/>
                  <a:ea typeface="HY헤드라인M"/>
                </a:rPr>
                <a:t> 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AF8114-23C8-71B7-1EA0-BCCE2EF2AA2D}"/>
                </a:ext>
              </a:extLst>
            </p:cNvPr>
            <p:cNvSpPr/>
            <p:nvPr/>
          </p:nvSpPr>
          <p:spPr>
            <a:xfrm>
              <a:off x="4503807" y="4002819"/>
              <a:ext cx="1977320" cy="1977320"/>
            </a:xfrm>
            <a:prstGeom prst="ellips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EB35F9-AF06-9D52-D54B-02D36D02D876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5090B78-51B9-905A-D7AD-F110B6384DEF}"/>
              </a:ext>
            </a:extLst>
          </p:cNvPr>
          <p:cNvSpPr/>
          <p:nvPr/>
        </p:nvSpPr>
        <p:spPr>
          <a:xfrm>
            <a:off x="4101433" y="1230887"/>
            <a:ext cx="1977320" cy="197732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032025-59E1-A5ED-A01D-30E5980D6290}"/>
              </a:ext>
            </a:extLst>
          </p:cNvPr>
          <p:cNvSpPr/>
          <p:nvPr/>
        </p:nvSpPr>
        <p:spPr>
          <a:xfrm>
            <a:off x="3858629" y="1997948"/>
            <a:ext cx="2499298" cy="4431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2. </a:t>
            </a:r>
            <a:r>
              <a:rPr lang="en-US" altLang="ko-KR" b="1" err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변경</a:t>
            </a: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(</a:t>
            </a:r>
            <a:r>
              <a:rPr lang="en-US" altLang="ko-KR" b="1" err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개선</a:t>
            </a:r>
            <a:r>
              <a:rPr lang="en-US" altLang="ko-KR" b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)</a:t>
            </a:r>
            <a:r>
              <a:rPr lang="en-US" altLang="ko-KR" b="1" err="1">
                <a:solidFill>
                  <a:schemeClr val="bg2">
                    <a:lumMod val="25000"/>
                  </a:schemeClr>
                </a:solidFill>
                <a:latin typeface="HY헤드라인M"/>
                <a:ea typeface="HY헤드라인M"/>
              </a:rPr>
              <a:t>사항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32479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E7F9FEB9-0F84-A02F-ACE5-AFDF203CBE54}"/>
              </a:ext>
            </a:extLst>
          </p:cNvPr>
          <p:cNvSpPr/>
          <p:nvPr/>
        </p:nvSpPr>
        <p:spPr>
          <a:xfrm>
            <a:off x="619466" y="2423327"/>
            <a:ext cx="1774772" cy="1784179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79E8A-D004-7E42-8A54-5FE0ED5B4817}"/>
              </a:ext>
            </a:extLst>
          </p:cNvPr>
          <p:cNvSpPr/>
          <p:nvPr/>
        </p:nvSpPr>
        <p:spPr>
          <a:xfrm>
            <a:off x="598880" y="2880419"/>
            <a:ext cx="1825349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프로토타입</a:t>
            </a:r>
            <a:endParaRPr lang="en-US" altLang="ko-KR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algn="ctr">
              <a:defRPr/>
            </a:pPr>
            <a:r>
              <a:rPr lang="en-US" altLang="ko-KR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리스크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 및</a:t>
            </a:r>
          </a:p>
          <a:p>
            <a:pPr algn="ctr">
              <a:defRPr/>
            </a:pPr>
            <a:r>
              <a:rPr lang="en-US" altLang="ko-KR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해결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방안</a:t>
            </a:r>
            <a:endParaRPr lang="en-US" altLang="ko-KR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1DED6A-CD6D-D0EB-DD59-35428DB651FA}"/>
              </a:ext>
            </a:extLst>
          </p:cNvPr>
          <p:cNvSpPr/>
          <p:nvPr/>
        </p:nvSpPr>
        <p:spPr>
          <a:xfrm>
            <a:off x="2870879" y="2199101"/>
            <a:ext cx="6543114" cy="28469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ea"/>
                <a:ea typeface="+mj-ea"/>
                <a:cs typeface="+mn-lt"/>
              </a:rPr>
              <a:t>성능</a:t>
            </a:r>
            <a:r>
              <a:rPr lang="en-US" sz="1600" b="1" u="sng" dirty="0">
                <a:latin typeface="+mj-ea"/>
                <a:ea typeface="+mj-ea"/>
                <a:cs typeface="+mn-lt"/>
              </a:rPr>
              <a:t> </a:t>
            </a:r>
            <a:r>
              <a:rPr lang="en-US" sz="1600" b="1" u="sng" dirty="0" err="1">
                <a:latin typeface="+mj-ea"/>
                <a:ea typeface="+mj-ea"/>
                <a:cs typeface="+mn-lt"/>
              </a:rPr>
              <a:t>리스크</a:t>
            </a:r>
            <a:r>
              <a:rPr lang="en-US" sz="1600" dirty="0">
                <a:latin typeface="+mj-ea"/>
                <a:ea typeface="+mj-ea"/>
                <a:cs typeface="+mn-lt"/>
              </a:rPr>
              <a:t> : “</a:t>
            </a:r>
            <a:r>
              <a:rPr lang="en-US" sz="1600" dirty="0" err="1">
                <a:latin typeface="+mj-ea"/>
                <a:ea typeface="+mj-ea"/>
                <a:cs typeface="+mn-lt"/>
              </a:rPr>
              <a:t>얼마나</a:t>
            </a:r>
            <a:r>
              <a:rPr lang="en-US" sz="1600" dirty="0">
                <a:latin typeface="+mj-ea"/>
                <a:ea typeface="+mj-ea"/>
                <a:cs typeface="+mn-lt"/>
              </a:rPr>
              <a:t> </a:t>
            </a:r>
            <a:r>
              <a:rPr lang="en-US" sz="1600" dirty="0" err="1">
                <a:latin typeface="+mj-ea"/>
                <a:ea typeface="+mj-ea"/>
                <a:cs typeface="+mn-lt"/>
              </a:rPr>
              <a:t>수어</a:t>
            </a:r>
            <a:r>
              <a:rPr lang="en-US" sz="1600" dirty="0">
                <a:latin typeface="+mj-ea"/>
                <a:ea typeface="+mj-ea"/>
                <a:cs typeface="+mn-lt"/>
              </a:rPr>
              <a:t> </a:t>
            </a:r>
            <a:r>
              <a:rPr lang="en-US" sz="1600" dirty="0" err="1">
                <a:latin typeface="+mj-ea"/>
                <a:ea typeface="+mj-ea"/>
                <a:cs typeface="+mn-lt"/>
              </a:rPr>
              <a:t>인식을</a:t>
            </a:r>
            <a:r>
              <a:rPr lang="en-US" sz="1600" dirty="0">
                <a:latin typeface="+mj-ea"/>
                <a:ea typeface="+mj-ea"/>
                <a:cs typeface="+mn-lt"/>
              </a:rPr>
              <a:t> 잘 할 수 </a:t>
            </a:r>
            <a:r>
              <a:rPr lang="en-US" sz="1600" dirty="0" err="1">
                <a:latin typeface="+mj-ea"/>
                <a:ea typeface="+mj-ea"/>
                <a:cs typeface="+mn-lt"/>
              </a:rPr>
              <a:t>있는가</a:t>
            </a:r>
            <a:r>
              <a:rPr lang="en-US" sz="1600" dirty="0">
                <a:latin typeface="+mj-ea"/>
                <a:ea typeface="+mj-ea"/>
                <a:cs typeface="+mn-lt"/>
              </a:rPr>
              <a:t>?"</a:t>
            </a:r>
            <a:endParaRPr lang="en-US" altLang="ko-KR" sz="1600" dirty="0">
              <a:latin typeface="+mj-ea"/>
              <a:ea typeface="+mj-ea"/>
              <a:cs typeface="Myanmar Tex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  <a:cs typeface="Myanmar Text" panose="020B0502040204020203" pitchFamily="34" charset="0"/>
            </a:endParaRPr>
          </a:p>
          <a:p>
            <a:pPr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	</a:t>
            </a:r>
            <a:r>
              <a:rPr lang="ko-KR" altLang="en-US" sz="2000" b="1" u="sng" dirty="0">
                <a:latin typeface="+mj-ea"/>
                <a:ea typeface="+mj-ea"/>
                <a:cs typeface="+mn-lt"/>
              </a:rPr>
              <a:t>학습된 모델로부터 모든 팀원 테스트</a:t>
            </a:r>
            <a:endParaRPr lang="ko-KR" altLang="en-US" sz="2000" b="1" i="0" u="sng" dirty="0">
              <a:effectLst/>
              <a:latin typeface="+mj-ea"/>
              <a:ea typeface="+mj-ea"/>
              <a:cs typeface="+mn-lt"/>
            </a:endParaRPr>
          </a:p>
          <a:p>
            <a:endParaRPr lang="ko-KR" altLang="en-US" sz="2000" b="1" u="sng" dirty="0">
              <a:latin typeface="+mj-ea"/>
              <a:ea typeface="+mj-ea"/>
              <a:cs typeface="Calibri"/>
            </a:endParaRPr>
          </a:p>
          <a:p>
            <a:endParaRPr lang="en-US" altLang="ko-KR" sz="1600" dirty="0">
              <a:latin typeface="+mj-ea"/>
              <a:ea typeface="+mj-ea"/>
              <a:cs typeface="Myanmar Tex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+mj-ea"/>
                <a:ea typeface="+mj-ea"/>
                <a:cs typeface="+mn-lt"/>
              </a:rPr>
              <a:t>범용성</a:t>
            </a:r>
            <a:r>
              <a:rPr lang="en-US" sz="1600" b="1" u="sng" dirty="0">
                <a:latin typeface="+mj-ea"/>
                <a:ea typeface="+mj-ea"/>
                <a:cs typeface="+mn-lt"/>
              </a:rPr>
              <a:t> </a:t>
            </a:r>
            <a:r>
              <a:rPr lang="en-US" sz="1600" b="1" u="sng" dirty="0" err="1">
                <a:latin typeface="+mj-ea"/>
                <a:ea typeface="+mj-ea"/>
                <a:cs typeface="+mn-lt"/>
              </a:rPr>
              <a:t>리스크</a:t>
            </a:r>
            <a:r>
              <a:rPr lang="en-US" altLang="ko-KR" sz="1600" dirty="0">
                <a:latin typeface="+mj-ea"/>
                <a:ea typeface="+mj-ea"/>
                <a:cs typeface="Myanmar Text"/>
              </a:rPr>
              <a:t>: </a:t>
            </a:r>
            <a:r>
              <a:rPr lang="en-US" sz="1600" dirty="0">
                <a:latin typeface="+mj-ea"/>
                <a:ea typeface="+mj-ea"/>
                <a:cs typeface="Calibri"/>
              </a:rPr>
              <a:t>“</a:t>
            </a:r>
            <a:r>
              <a:rPr lang="ko-KR" altLang="en-US" sz="1600" dirty="0">
                <a:latin typeface="+mj-ea"/>
                <a:ea typeface="+mj-ea"/>
                <a:cs typeface="Calibri"/>
              </a:rPr>
              <a:t>임의의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 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사용자가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써도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차이가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Calibri"/>
              </a:rPr>
              <a:t>없는가</a:t>
            </a:r>
            <a:r>
              <a:rPr lang="en-US" altLang="ko-KR" sz="1600" dirty="0">
                <a:latin typeface="+mj-ea"/>
                <a:ea typeface="+mj-ea"/>
                <a:cs typeface="Calibri"/>
              </a:rPr>
              <a:t>?"</a:t>
            </a:r>
            <a:endParaRPr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Calibri"/>
            </a:endParaRPr>
          </a:p>
          <a:p>
            <a:endParaRPr lang="en-US" altLang="ko-KR" sz="1200" b="1" dirty="0">
              <a:solidFill>
                <a:srgbClr val="000000"/>
              </a:solidFill>
              <a:highlight>
                <a:srgbClr val="AAEBF8"/>
              </a:highlight>
              <a:latin typeface="+mj-ea"/>
              <a:ea typeface="+mj-ea"/>
              <a:cs typeface="Myanmar Text" panose="020B0502040204020203" pitchFamily="34" charset="0"/>
            </a:endParaRPr>
          </a:p>
          <a:p>
            <a:pPr>
              <a:defRPr/>
            </a:pPr>
            <a:r>
              <a:rPr lang="en-US" altLang="ko-KR" sz="1600" dirty="0">
                <a:latin typeface="+mj-ea"/>
                <a:ea typeface="+mj-ea"/>
                <a:cs typeface="Calibri"/>
              </a:rPr>
              <a:t>	</a:t>
            </a:r>
            <a:r>
              <a:rPr lang="ko-KR" altLang="en-US" sz="2000" b="1" u="sng" dirty="0">
                <a:latin typeface="+mj-ea"/>
                <a:ea typeface="+mj-ea"/>
                <a:cs typeface="+mn-lt"/>
              </a:rPr>
              <a:t>타인에게</a:t>
            </a:r>
            <a:r>
              <a:rPr lang="en-US" altLang="ko-KR" sz="2000" b="1" u="sng" dirty="0">
                <a:latin typeface="+mj-ea"/>
                <a:ea typeface="+mj-ea"/>
                <a:cs typeface="+mn-lt"/>
              </a:rPr>
              <a:t> </a:t>
            </a:r>
            <a:r>
              <a:rPr lang="ko-KR" altLang="en-US" sz="2000" b="1" u="sng" dirty="0">
                <a:latin typeface="+mj-ea"/>
                <a:ea typeface="+mj-ea"/>
                <a:cs typeface="+mn-lt"/>
              </a:rPr>
              <a:t>부탁하여</a:t>
            </a:r>
            <a:r>
              <a:rPr lang="en-US" sz="2000" b="1" u="sng" dirty="0">
                <a:latin typeface="+mj-ea"/>
                <a:ea typeface="+mj-ea"/>
                <a:cs typeface="+mn-lt"/>
              </a:rPr>
              <a:t> </a:t>
            </a:r>
            <a:r>
              <a:rPr lang="ko-KR" altLang="en-US" sz="2000" b="1" u="sng" dirty="0">
                <a:latin typeface="+mj-ea"/>
                <a:ea typeface="+mj-ea"/>
                <a:cs typeface="+mn-lt"/>
              </a:rPr>
              <a:t>시연</a:t>
            </a:r>
            <a:endParaRPr lang="en-US" altLang="ko-KR" sz="2000" b="1" u="sng" dirty="0">
              <a:latin typeface="+mj-ea"/>
              <a:ea typeface="+mj-ea"/>
              <a:cs typeface="Calibri"/>
            </a:endParaRPr>
          </a:p>
          <a:p>
            <a:pPr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	</a:t>
            </a:r>
            <a:endParaRPr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600" dirty="0">
                <a:latin typeface="+mj-ea"/>
                <a:ea typeface="+mj-ea"/>
              </a:rPr>
              <a:t>       </a:t>
            </a:r>
            <a:endParaRPr lang="en-US" altLang="ko-KR" sz="16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7C8E61-CDF5-7AAA-FF06-047FC8CBE3BC}"/>
              </a:ext>
            </a:extLst>
          </p:cNvPr>
          <p:cNvSpPr/>
          <p:nvPr/>
        </p:nvSpPr>
        <p:spPr>
          <a:xfrm>
            <a:off x="3322137" y="2611567"/>
            <a:ext cx="421714" cy="387186"/>
          </a:xfrm>
          <a:prstGeom prst="rightArrow">
            <a:avLst/>
          </a:prstGeom>
          <a:solidFill>
            <a:srgbClr val="45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D6FAD08-44C4-D92C-7061-23293ED23C90}"/>
              </a:ext>
            </a:extLst>
          </p:cNvPr>
          <p:cNvSpPr/>
          <p:nvPr/>
        </p:nvSpPr>
        <p:spPr>
          <a:xfrm>
            <a:off x="3322137" y="3948062"/>
            <a:ext cx="421714" cy="387186"/>
          </a:xfrm>
          <a:prstGeom prst="rightArrow">
            <a:avLst/>
          </a:prstGeom>
          <a:solidFill>
            <a:srgbClr val="456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cs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075891-6498-1D35-FC61-5E2AD8431188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  시작반 프로토타입 </a:t>
            </a:r>
            <a:r>
              <a:rPr lang="en-US" altLang="ko-KR" sz="2000" spc="-150" err="1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ko-KR" altLang="en-US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5A8F445-63EA-4777-6911-9A8282BACE3D}"/>
              </a:ext>
            </a:extLst>
          </p:cNvPr>
          <p:cNvSpPr/>
          <p:nvPr/>
        </p:nvSpPr>
        <p:spPr>
          <a:xfrm>
            <a:off x="912290" y="1655805"/>
            <a:ext cx="1577217" cy="1577217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DA8E6D-645A-6F1A-A74E-10805122AB02}"/>
              </a:ext>
            </a:extLst>
          </p:cNvPr>
          <p:cNvSpPr/>
          <p:nvPr/>
        </p:nvSpPr>
        <p:spPr>
          <a:xfrm>
            <a:off x="614533" y="2207345"/>
            <a:ext cx="217273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수어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촬영시의</a:t>
            </a:r>
            <a:endParaRPr lang="en-US" altLang="ko-KR" sz="1400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algn="ctr">
              <a:defRPr/>
            </a:pP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가이드라인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 </a:t>
            </a: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Calibri"/>
              </a:rPr>
              <a:t>제시</a:t>
            </a:r>
            <a:endParaRPr lang="en-US" altLang="ko-KR" sz="1400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A8F445-63EA-4777-6911-9A8282BACE3D}"/>
              </a:ext>
            </a:extLst>
          </p:cNvPr>
          <p:cNvSpPr/>
          <p:nvPr/>
        </p:nvSpPr>
        <p:spPr>
          <a:xfrm>
            <a:off x="979056" y="4034288"/>
            <a:ext cx="1577217" cy="1577217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DA8E6D-645A-6F1A-A74E-10805122AB02}"/>
              </a:ext>
            </a:extLst>
          </p:cNvPr>
          <p:cNvSpPr/>
          <p:nvPr/>
        </p:nvSpPr>
        <p:spPr>
          <a:xfrm>
            <a:off x="681299" y="4481786"/>
            <a:ext cx="2172730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데이터에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 </a:t>
            </a: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따른</a:t>
            </a:r>
            <a:endParaRPr lang="en-US" altLang="ko-KR" sz="1400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아리따-돋움4.0(TTF)-SemiBold"/>
              <a:cs typeface="Calibri"/>
            </a:endParaRPr>
          </a:p>
          <a:p>
            <a:pPr algn="ctr">
              <a:defRPr/>
            </a:pP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딥러닝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 </a:t>
            </a: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횟수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 및</a:t>
            </a:r>
            <a:endParaRPr lang="en-US" altLang="ko-KR" sz="1400" b="1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아리따-돋움4.0(TTF)-SemiBold" panose="02020603020101020101" pitchFamily="18" charset="-127"/>
              <a:cs typeface="Calibri"/>
            </a:endParaRPr>
          </a:p>
          <a:p>
            <a:pPr algn="ctr">
              <a:defRPr/>
            </a:pP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단어</a:t>
            </a:r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 수 </a:t>
            </a:r>
            <a:r>
              <a:rPr lang="en-US" altLang="ko-KR" sz="1400" b="1" err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아리따-돋움4.0(TTF)-SemiBold"/>
                <a:cs typeface="Calibri"/>
              </a:rPr>
              <a:t>제한</a:t>
            </a:r>
            <a:endParaRPr lang="en-US" altLang="ko-KR" sz="1400" b="1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아리따-돋움4.0(TTF)-SemiBold" panose="02020603020101020101" pitchFamily="18" charset="-127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2885930" y="4034288"/>
            <a:ext cx="4983063" cy="18004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상정한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시나리오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내에서의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단어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선택으로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최소화</a:t>
            </a: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선택을 최소화 한만큼 한단어의 데이터 개수를 늘리는 방안</a:t>
            </a: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2000번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이내의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반복학습</a:t>
            </a:r>
            <a:endParaRPr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34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CE9375-A28D-A44F-0BA8-D1CF0711F176}"/>
              </a:ext>
            </a:extLst>
          </p:cNvPr>
          <p:cNvSpPr/>
          <p:nvPr/>
        </p:nvSpPr>
        <p:spPr>
          <a:xfrm>
            <a:off x="2885930" y="2027777"/>
            <a:ext cx="3696433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u="sng" dirty="0" err="1">
                <a:latin typeface="맑은 고딕" panose="020B0503020000020004" pitchFamily="50" charset="-127"/>
                <a:ea typeface="맑은 고딕"/>
                <a:cs typeface="+mn-lt"/>
              </a:rPr>
              <a:t>상반신이</a:t>
            </a:r>
            <a:r>
              <a:rPr lang="en-US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 다 </a:t>
            </a:r>
            <a:r>
              <a:rPr lang="en-US" sz="1600" b="1" u="sng" dirty="0" err="1">
                <a:latin typeface="맑은 고딕" panose="020B0503020000020004" pitchFamily="50" charset="-127"/>
                <a:ea typeface="맑은 고딕"/>
                <a:cs typeface="+mn-lt"/>
              </a:rPr>
              <a:t>나오게</a:t>
            </a:r>
            <a:r>
              <a:rPr 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 </a:t>
            </a:r>
            <a:r>
              <a:rPr lang="en-US" sz="1600" dirty="0" err="1">
                <a:latin typeface="맑은 고딕" panose="020B0503020000020004" pitchFamily="50" charset="-127"/>
                <a:ea typeface="맑은 고딕"/>
                <a:cs typeface="+mn-lt"/>
              </a:rPr>
              <a:t>일어서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도록 함</a:t>
            </a:r>
            <a:endParaRPr lang="en-US" sz="1600" dirty="0">
              <a:latin typeface="맑은 고딕" panose="020B0503020000020004" pitchFamily="50" charset="-127"/>
              <a:ea typeface="맑은 고딕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손이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b="1" u="sng" dirty="0" err="1">
                <a:latin typeface="맑은 고딕" panose="020B0503020000020004" pitchFamily="50" charset="-127"/>
                <a:ea typeface="맑은 고딕"/>
                <a:cs typeface="Calibri"/>
              </a:rPr>
              <a:t>앵글밖에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b="1" u="sng" dirty="0" err="1">
                <a:latin typeface="맑은 고딕" panose="020B0503020000020004" pitchFamily="50" charset="-127"/>
                <a:ea typeface="맑은 고딕"/>
                <a:cs typeface="Calibri"/>
              </a:rPr>
              <a:t>나가지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b="1" u="sng" dirty="0" err="1">
                <a:latin typeface="맑은 고딕" panose="020B0503020000020004" pitchFamily="50" charset="-127"/>
                <a:ea typeface="맑은 고딕"/>
                <a:cs typeface="Calibri"/>
              </a:rPr>
              <a:t>않게</a:t>
            </a: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/>
                <a:cs typeface="Calibri"/>
              </a:rPr>
              <a:t>관리</a:t>
            </a:r>
            <a:endParaRPr lang="en-US" altLang="ko-KR" sz="1600" dirty="0"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EE249-F724-643B-EA72-239D39C7F183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  시작반 프로토타입 </a:t>
            </a:r>
            <a:r>
              <a:rPr lang="en-US" altLang="ko-KR" sz="2000" spc="-150" err="1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endParaRPr lang="ko-KR" altLang="en-US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57F07800-D16A-82F7-16BA-E934D0E6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63" y="1228295"/>
            <a:ext cx="2743200" cy="24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796966" y="1968475"/>
            <a:ext cx="7101558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비슷한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수어는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인식에 어려움이 있을 수 있음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따라서 재시도</a:t>
            </a:r>
            <a:r>
              <a:rPr 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횟수</a:t>
            </a:r>
            <a:r>
              <a:rPr lang="en-US" sz="1600" dirty="0">
                <a:latin typeface="맑은 고딕" panose="020B0503020000020004" pitchFamily="50" charset="-127"/>
                <a:ea typeface="맑은 고딕"/>
                <a:cs typeface="+mn-lt"/>
              </a:rPr>
              <a:t> </a:t>
            </a:r>
            <a:r>
              <a:rPr lang="en-US" sz="1600" b="1" u="sng" dirty="0" err="1">
                <a:latin typeface="맑은 고딕" panose="020B0503020000020004" pitchFamily="50" charset="-127"/>
                <a:ea typeface="맑은 고딕"/>
                <a:cs typeface="+mn-lt"/>
              </a:rPr>
              <a:t>최대</a:t>
            </a:r>
            <a:r>
              <a:rPr lang="en-US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 3</a:t>
            </a:r>
            <a:r>
              <a:rPr lang="ko-KR" altLang="en-US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회</a:t>
            </a:r>
            <a:r>
              <a:rPr lang="en-US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 -&gt; </a:t>
            </a:r>
            <a:r>
              <a:rPr lang="ko-KR" altLang="en-US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최대</a:t>
            </a:r>
            <a:r>
              <a:rPr lang="en-US" altLang="ko-KR" sz="1600" b="1" u="sng" dirty="0">
                <a:latin typeface="맑은 고딕" panose="020B0503020000020004" pitchFamily="50" charset="-127"/>
                <a:ea typeface="맑은 고딕"/>
                <a:cs typeface="+mn-lt"/>
              </a:rPr>
              <a:t> 5회</a:t>
            </a:r>
            <a:endParaRPr lang="ko-KR" altLang="en-US" sz="16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</a:t>
            </a: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사항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474AB3-EE04-6502-9D91-D27C6BC1B9C8}"/>
              </a:ext>
            </a:extLst>
          </p:cNvPr>
          <p:cNvSpPr/>
          <p:nvPr/>
        </p:nvSpPr>
        <p:spPr>
          <a:xfrm>
            <a:off x="796966" y="3393497"/>
            <a:ext cx="7752936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인식 속도와 사용성을 고려했을 때, 자모로 단어 표현은 너무 오래 걸림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/>
                <a:cs typeface="+mn-lt"/>
              </a:rPr>
              <a:t>따라서 </a:t>
            </a:r>
            <a:r>
              <a:rPr lang="ko-KR" altLang="en-US" sz="1600" b="1" u="sng">
                <a:latin typeface="맑은 고딕" panose="020B0503020000020004" pitchFamily="50" charset="-127"/>
                <a:ea typeface="맑은 고딕"/>
                <a:cs typeface="+mn-lt"/>
              </a:rPr>
              <a:t>자주 사용하는 단어를 최대한 선별</a:t>
            </a:r>
            <a:r>
              <a:rPr lang="ko-KR" altLang="en-US" sz="1600">
                <a:latin typeface="맑은 고딕" panose="020B0503020000020004" pitchFamily="50" charset="-127"/>
                <a:ea typeface="맑은 고딕"/>
                <a:cs typeface="+mn-lt"/>
              </a:rPr>
              <a:t>하는 방향으로 진행할 예정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944CE4-4191-C62C-275F-5BA8E4B32195}"/>
              </a:ext>
            </a:extLst>
          </p:cNvPr>
          <p:cNvSpPr/>
          <p:nvPr/>
        </p:nvSpPr>
        <p:spPr>
          <a:xfrm>
            <a:off x="524152" y="1548192"/>
            <a:ext cx="710155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) 특정 경우에 한하여 </a:t>
            </a:r>
            <a:r>
              <a:rPr lang="ko-KR" altLang="en-US" sz="1600" b="1" u="sng" dirty="0">
                <a:latin typeface="맑은 고딕" panose="020B0503020000020004" pitchFamily="50" charset="-127"/>
                <a:ea typeface="맑은 고딕"/>
                <a:cs typeface="Calibri"/>
              </a:rPr>
              <a:t>재시도 횟수 증가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 </a:t>
            </a:r>
            <a:endParaRPr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F6083-D531-6314-BFDF-E28DBEFF41C5}"/>
              </a:ext>
            </a:extLst>
          </p:cNvPr>
          <p:cNvSpPr/>
          <p:nvPr/>
        </p:nvSpPr>
        <p:spPr>
          <a:xfrm>
            <a:off x="524152" y="2942596"/>
            <a:ext cx="710155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/>
                <a:cs typeface="Calibri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) 자음과 모음 일단 배제</a:t>
            </a:r>
            <a:endParaRPr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6B11F112-F339-7E13-8169-73F483D9B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8" y="4465924"/>
            <a:ext cx="1550542" cy="1932787"/>
          </a:xfrm>
          <a:prstGeom prst="rect">
            <a:avLst/>
          </a:prstGeom>
        </p:spPr>
      </p:pic>
      <p:pic>
        <p:nvPicPr>
          <p:cNvPr id="9" name="그림 8" descr="선화이(가) 표시된 사진&#10;&#10;자동 생성된 설명">
            <a:extLst>
              <a:ext uri="{FF2B5EF4-FFF2-40B4-BE49-F238E27FC236}">
                <a16:creationId xmlns:a16="http://schemas.microsoft.com/office/drawing/2014/main" id="{F55F4482-8A26-55CD-0188-F525D28B1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43" y="4465923"/>
            <a:ext cx="2047629" cy="19327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2488DD-D5B0-4356-AF9B-D07E5F68031B}"/>
              </a:ext>
            </a:extLst>
          </p:cNvPr>
          <p:cNvSpPr/>
          <p:nvPr/>
        </p:nvSpPr>
        <p:spPr>
          <a:xfrm>
            <a:off x="2912801" y="6578211"/>
            <a:ext cx="144157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1600" err="1">
                <a:latin typeface="맑은 고딕"/>
                <a:ea typeface="아리따-돋움4.0(TTF)-SemiBold" panose="02020603020101020101"/>
                <a:cs typeface="Calibri"/>
              </a:rPr>
              <a:t>감사합니다</a:t>
            </a:r>
            <a:endParaRPr lang="en-US" altLang="ko-KR" sz="1600" err="1">
              <a:latin typeface="맑은 고딕" panose="020B0503020000020004" pitchFamily="50" charset="-127"/>
              <a:ea typeface="아리따-돋움4.0(TTF)-SemiBold" panose="02020603020101020101"/>
              <a:cs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7E8015-E984-853D-0FFE-A40E313AC1E1}"/>
              </a:ext>
            </a:extLst>
          </p:cNvPr>
          <p:cNvSpPr/>
          <p:nvPr/>
        </p:nvSpPr>
        <p:spPr>
          <a:xfrm>
            <a:off x="5862871" y="6586970"/>
            <a:ext cx="144157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1600">
                <a:latin typeface="맑은 고딕"/>
                <a:ea typeface="아리따-돋움4.0(TTF)-SemiBold" panose="02020603020101020101"/>
                <a:cs typeface="Calibri"/>
              </a:rPr>
              <a:t>미안합니다</a:t>
            </a:r>
            <a:endParaRPr lang="en-US" altLang="ko-KR" sz="1600">
              <a:latin typeface="맑은 고딕" panose="020B0503020000020004" pitchFamily="50" charset="-127"/>
              <a:ea typeface="아리따-돋움4.0(TTF)-SemiBold" panose="02020603020101020101"/>
              <a:cs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147A25-EE63-FB19-7078-1163B8B2294C}"/>
              </a:ext>
            </a:extLst>
          </p:cNvPr>
          <p:cNvSpPr/>
          <p:nvPr/>
        </p:nvSpPr>
        <p:spPr>
          <a:xfrm>
            <a:off x="1392722" y="5173894"/>
            <a:ext cx="1256523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1500" b="1">
                <a:latin typeface="맑은 고딕" panose="020B0503020000020004" pitchFamily="50" charset="-127"/>
                <a:ea typeface="맑은 고딕"/>
                <a:cs typeface="Calibri"/>
              </a:rPr>
              <a:t>Ex)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83DDFE-5D9A-56FD-8ACD-E97F01B347E3}"/>
              </a:ext>
            </a:extLst>
          </p:cNvPr>
          <p:cNvSpPr/>
          <p:nvPr/>
        </p:nvSpPr>
        <p:spPr>
          <a:xfrm>
            <a:off x="524152" y="766166"/>
            <a:ext cx="710155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1) 청각장애인의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/>
                <a:cs typeface="Calibri"/>
              </a:rPr>
              <a:t>수어</a:t>
            </a:r>
            <a:r>
              <a:rPr lang="ko-KR" altLang="en-US" sz="1600" dirty="0">
                <a:latin typeface="맑은 고딕" panose="020B0503020000020004" pitchFamily="50" charset="-127"/>
                <a:ea typeface="맑은 고딕"/>
                <a:cs typeface="Calibri"/>
              </a:rPr>
              <a:t> 속도 제약</a:t>
            </a:r>
            <a:endParaRPr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846266-4264-7518-994E-29EF4527B9D7}"/>
              </a:ext>
            </a:extLst>
          </p:cNvPr>
          <p:cNvSpPr/>
          <p:nvPr/>
        </p:nvSpPr>
        <p:spPr>
          <a:xfrm>
            <a:off x="953028" y="1134197"/>
            <a:ext cx="842882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평소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수어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속도로 하게 된다면 너무 빨라 </a:t>
            </a:r>
            <a:r>
              <a:rPr lang="en-US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keypoints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들이 제대로 그려지지 않을 수 있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8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811515" y="905472"/>
            <a:ext cx="7101558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기존의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병원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시나리오를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b="1" u="sng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채팅</a:t>
            </a:r>
            <a:r>
              <a:rPr lang="en-US" sz="1600" b="1" u="sng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b="1" u="sng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형식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으로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시연</a:t>
            </a:r>
            <a:endParaRPr lang="en-US" altLang="ko-KR" sz="1600"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오른쪽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(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초록색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)이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의사이고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왼쪽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(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회색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)이 </a:t>
            </a:r>
            <a:r>
              <a:rPr lang="en-US" sz="160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청각장애인인</a:t>
            </a:r>
            <a:r>
              <a:rPr 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환자</a:t>
            </a:r>
            <a:endParaRPr lang="en-US" altLang="ko-KR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대표 시연 시나리오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3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424AC7B6-E4BF-229B-E33A-9BADCB57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99" y="1828802"/>
            <a:ext cx="2382334" cy="3962400"/>
          </a:xfrm>
          <a:prstGeom prst="rect">
            <a:avLst/>
          </a:prstGeom>
        </p:spPr>
      </p:pic>
      <p:pic>
        <p:nvPicPr>
          <p:cNvPr id="4" name="그림 4" descr="텍스트, 명함, 스크린샷, 액자이(가) 표시된 사진&#10;&#10;자동 생성된 설명">
            <a:extLst>
              <a:ext uri="{FF2B5EF4-FFF2-40B4-BE49-F238E27FC236}">
                <a16:creationId xmlns:a16="http://schemas.microsoft.com/office/drawing/2014/main" id="{6D2F2FCF-1555-3D46-2A4A-0D515D96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49" y="1828802"/>
            <a:ext cx="2372805" cy="3962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671597-829C-A1AF-FCE7-C32094F0F0AE}"/>
              </a:ext>
            </a:extLst>
          </p:cNvPr>
          <p:cNvSpPr/>
          <p:nvPr/>
        </p:nvSpPr>
        <p:spPr>
          <a:xfrm>
            <a:off x="1318852" y="5985473"/>
            <a:ext cx="260481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맑은 고딕" panose="020B0503020000020004" pitchFamily="50" charset="-127"/>
                <a:cs typeface="Calibri"/>
              </a:rPr>
              <a:t>"</a:t>
            </a:r>
            <a:r>
              <a:rPr lang="ko-KR" altLang="en-US" sz="1600">
                <a:latin typeface="맑은 고딕" panose="020B0503020000020004" pitchFamily="50" charset="-127"/>
                <a:ea typeface="맑은 고딕"/>
                <a:cs typeface="Calibri"/>
              </a:rPr>
              <a:t>안녕하세요" </a:t>
            </a:r>
            <a:r>
              <a:rPr lang="ko-KR" altLang="en-US" sz="1600" err="1">
                <a:latin typeface="맑은 고딕" panose="020B0503020000020004" pitchFamily="50" charset="-127"/>
                <a:ea typeface="맑은 고딕"/>
                <a:cs typeface="Calibri"/>
              </a:rPr>
              <a:t>수어</a:t>
            </a:r>
            <a:r>
              <a:rPr lang="ko-KR" altLang="en-US" sz="1600">
                <a:latin typeface="맑은 고딕" panose="020B0503020000020004" pitchFamily="50" charset="-127"/>
                <a:ea typeface="맑은 고딕"/>
                <a:cs typeface="Calibri"/>
              </a:rPr>
              <a:t> 동작 시</a:t>
            </a:r>
            <a:endParaRPr lang="ko-KR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BD3203-E7BA-3F95-E0E6-CE4F0ADB153A}"/>
              </a:ext>
            </a:extLst>
          </p:cNvPr>
          <p:cNvSpPr/>
          <p:nvPr/>
        </p:nvSpPr>
        <p:spPr>
          <a:xfrm>
            <a:off x="5375884" y="5985472"/>
            <a:ext cx="398001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/>
                <a:cs typeface="Calibri"/>
              </a:rPr>
              <a:t>아픈 부위 가리키며 "아프다" 동작 시</a:t>
            </a:r>
            <a:endParaRPr lang="ko-KR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524152" y="1168879"/>
            <a:ext cx="8188774" cy="38627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+mn-ea"/>
              </a:rPr>
              <a:t>개발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환경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구축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계획</a:t>
            </a:r>
            <a:r>
              <a:rPr lang="en-US" sz="1600" dirty="0">
                <a:latin typeface="+mn-ea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운영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체제</a:t>
            </a:r>
            <a:r>
              <a:rPr lang="en-US" sz="1600" dirty="0">
                <a:latin typeface="+mn-ea"/>
              </a:rPr>
              <a:t>: Windows 10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형상관리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소프트웨어</a:t>
            </a:r>
            <a:r>
              <a:rPr lang="en-US" sz="1600" dirty="0">
                <a:latin typeface="+mn-ea"/>
              </a:rPr>
              <a:t>: Git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웹서버</a:t>
            </a:r>
            <a:r>
              <a:rPr lang="en-US" sz="1600" dirty="0">
                <a:latin typeface="+mn-ea"/>
              </a:rPr>
              <a:t>: Spring Boot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sz="1600" dirty="0" err="1">
                <a:latin typeface="+mn-ea"/>
              </a:rPr>
              <a:t>웹과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채팅서버</a:t>
            </a:r>
            <a:r>
              <a:rPr lang="en-US" altLang="ko-KR" sz="1600" dirty="0">
                <a:latin typeface="+mn-ea"/>
              </a:rPr>
              <a:t>)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+mn-ea"/>
              </a:rPr>
              <a:t>Web Application Server</a:t>
            </a:r>
            <a:r>
              <a:rPr lang="en-US" sz="1600" dirty="0">
                <a:latin typeface="+mn-ea"/>
              </a:rPr>
              <a:t>: Tomcat(</a:t>
            </a:r>
            <a:r>
              <a:rPr lang="en-US" sz="1600" dirty="0" err="1">
                <a:latin typeface="+mn-ea"/>
              </a:rPr>
              <a:t>초기엔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내장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톰캣을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이용할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계획</a:t>
            </a:r>
            <a:r>
              <a:rPr lang="en-US" sz="1600" dirty="0">
                <a:latin typeface="+mn-ea"/>
              </a:rPr>
              <a:t>)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딥러닝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서버</a:t>
            </a:r>
            <a:r>
              <a:rPr lang="en-US" sz="1600" dirty="0">
                <a:latin typeface="+mn-ea"/>
              </a:rPr>
              <a:t>: </a:t>
            </a:r>
            <a:r>
              <a:rPr lang="en-US" sz="1600" dirty="0" err="1">
                <a:latin typeface="+mn-ea"/>
              </a:rPr>
              <a:t>화면에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웹캠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띄우기</a:t>
            </a:r>
            <a:r>
              <a:rPr lang="en-US" sz="1600" dirty="0">
                <a:latin typeface="+mn-ea"/>
              </a:rPr>
              <a:t> 및 </a:t>
            </a:r>
            <a:r>
              <a:rPr lang="en-US" sz="1600" dirty="0" err="1">
                <a:latin typeface="+mn-ea"/>
              </a:rPr>
              <a:t>모델을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통한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예측</a:t>
            </a:r>
            <a:r>
              <a:rPr lang="en-US" sz="1600" dirty="0">
                <a:latin typeface="+mn-ea"/>
              </a:rPr>
              <a:t>, </a:t>
            </a:r>
            <a:r>
              <a:rPr lang="en-US" sz="1600" dirty="0" err="1">
                <a:latin typeface="+mn-ea"/>
              </a:rPr>
              <a:t>결과값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웹서버로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전송을</a:t>
            </a:r>
            <a:r>
              <a:rPr lang="en-US" sz="1600" dirty="0">
                <a:latin typeface="+mn-ea"/>
              </a:rPr>
              <a:t>         		Flask </a:t>
            </a:r>
            <a:r>
              <a:rPr lang="en-US" sz="1600" dirty="0" err="1">
                <a:latin typeface="+mn-ea"/>
              </a:rPr>
              <a:t>프레임워크를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이용하여</a:t>
            </a:r>
            <a:r>
              <a:rPr lang="en-US" sz="1600" dirty="0">
                <a:latin typeface="+mn-ea"/>
              </a:rPr>
              <a:t> </a:t>
            </a:r>
            <a:r>
              <a:rPr lang="en-US" sz="1600" dirty="0" err="1">
                <a:latin typeface="+mn-ea"/>
              </a:rPr>
              <a:t>수행할</a:t>
            </a:r>
            <a:r>
              <a:rPr lang="en-US" sz="1600" dirty="0">
                <a:latin typeface="+mn-ea"/>
              </a:rPr>
              <a:t> 계</a:t>
            </a:r>
            <a:r>
              <a:rPr lang="ko-KR" altLang="en-US" sz="1600" dirty="0">
                <a:latin typeface="+mn-ea"/>
              </a:rPr>
              <a:t>획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데이터베이스</a:t>
            </a:r>
            <a:r>
              <a:rPr lang="en-US" sz="1600" dirty="0">
                <a:latin typeface="+mn-ea"/>
              </a:rPr>
              <a:t>: MongoDB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latin typeface="+mn-ea"/>
              </a:rPr>
              <a:t>테스트</a:t>
            </a:r>
            <a:r>
              <a:rPr lang="en-US" sz="1600" b="1" dirty="0">
                <a:latin typeface="+mn-ea"/>
              </a:rPr>
              <a:t> </a:t>
            </a:r>
            <a:r>
              <a:rPr lang="en-US" sz="1600" b="1" dirty="0" err="1">
                <a:latin typeface="+mn-ea"/>
              </a:rPr>
              <a:t>도구</a:t>
            </a:r>
            <a:r>
              <a:rPr lang="en-US" sz="1600" dirty="0">
                <a:latin typeface="+mn-ea"/>
              </a:rPr>
              <a:t>: </a:t>
            </a:r>
            <a:r>
              <a:rPr lang="en-US" sz="1600" dirty="0" err="1">
                <a:latin typeface="+mn-ea"/>
              </a:rPr>
              <a:t>Spring의</a:t>
            </a:r>
            <a:r>
              <a:rPr lang="en-US" sz="1600" dirty="0">
                <a:latin typeface="+mn-ea"/>
              </a:rPr>
              <a:t> Junit</a:t>
            </a:r>
            <a:endParaRPr lang="en-US" sz="1600" dirty="0">
              <a:latin typeface="+mn-ea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+mn-ea"/>
              </a:rPr>
              <a:t>IDE</a:t>
            </a:r>
            <a:r>
              <a:rPr lang="en-US" sz="1600" dirty="0">
                <a:latin typeface="+mn-ea"/>
              </a:rPr>
              <a:t>: IntelliJ, </a:t>
            </a:r>
            <a:r>
              <a:rPr lang="en-US" sz="1600" dirty="0" err="1">
                <a:latin typeface="+mn-ea"/>
              </a:rPr>
              <a:t>VSCode</a:t>
            </a:r>
            <a:endParaRPr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구축 및 구현 계획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8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524152" y="821146"/>
            <a:ext cx="202586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맑은 고딕" panose="020B0503020000020004" pitchFamily="50" charset="-127"/>
              </a:rPr>
              <a:t>시스템 구축도</a:t>
            </a:r>
            <a:r>
              <a:rPr lang="en-US">
                <a:latin typeface="맑은 고딕" panose="020B0503020000020004" pitchFamily="50" charset="-127"/>
              </a:rPr>
              <a:t> </a:t>
            </a:r>
            <a:endParaRPr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/>
            </a:endParaRPr>
          </a:p>
          <a:p>
            <a:pPr marL="285750" marR="0" lvl="0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구축 및 구현 계획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70F6A6-AC67-4175-FA89-71442966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4" y="1045029"/>
            <a:ext cx="8439487" cy="5553927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68BFD3BF-3673-6E50-795D-7ED2C98F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916" y="910013"/>
            <a:ext cx="1369718" cy="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EB702D-76D8-69D9-B27C-49A70788405C}"/>
              </a:ext>
            </a:extLst>
          </p:cNvPr>
          <p:cNvSpPr/>
          <p:nvPr/>
        </p:nvSpPr>
        <p:spPr>
          <a:xfrm>
            <a:off x="524152" y="1168879"/>
            <a:ext cx="8478180" cy="4762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화면</a:t>
            </a:r>
            <a:endParaRPr lang="ko-KR" altLang="ko-KR" sz="16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메인 화면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– </a:t>
            </a:r>
            <a:r>
              <a:rPr lang="en-US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BootStrap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을 이용하여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병원 페이지 화면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- html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과 </a:t>
            </a:r>
            <a:r>
              <a:rPr lang="en-US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css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를 이용하여 구현</a:t>
            </a:r>
            <a:endParaRPr lang="en-US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endParaRPr lang="ko-KR" altLang="ko-KR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채팅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채팅방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생성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– </a:t>
            </a:r>
            <a:r>
              <a:rPr lang="en-US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RoomController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POST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를 통해 생성 가능하도록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채팅방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입장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RoomController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GET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을 통해 목록을 받아와 화면에 출력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			  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채팅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채팅방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입장 시 채팅이 가능하도록 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클라이언트 간의 통신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– STOMP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를 이용하여 </a:t>
            </a:r>
            <a:r>
              <a:rPr lang="ko-KR" altLang="en-US" sz="1600" kern="100" dirty="0">
                <a:latin typeface="+mn-ea"/>
                <a:cs typeface="Times New Roman" panose="02020603050405020304" pitchFamily="18" charset="0"/>
              </a:rPr>
              <a:t>다수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의 </a:t>
            </a:r>
            <a:r>
              <a:rPr lang="ko-KR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채팅방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 생성 및 채팅이 가능하도록 구현하고 </a:t>
            </a:r>
            <a:r>
              <a:rPr lang="en-US" altLang="ko-KR" sz="1600" kern="100" dirty="0" err="1">
                <a:effectLst/>
                <a:latin typeface="+mn-ea"/>
                <a:cs typeface="Times New Roman" panose="02020603050405020304" pitchFamily="18" charset="0"/>
              </a:rPr>
              <a:t>StompChatController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를 통해 메시지 전달이 이루어</a:t>
            </a:r>
            <a:r>
              <a:rPr lang="ko-KR" altLang="en-US" sz="1600" kern="100" dirty="0">
                <a:effectLst/>
                <a:latin typeface="+mn-ea"/>
                <a:cs typeface="Times New Roman" panose="02020603050405020304" pitchFamily="18" charset="0"/>
              </a:rPr>
              <a:t>지도록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구현</a:t>
            </a:r>
          </a:p>
          <a:p>
            <a:pPr marL="742950" lvl="1" indent="-28575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예측 결과 출력 </a:t>
            </a:r>
            <a:r>
              <a:rPr lang="en-US" altLang="ko-KR" sz="1600" kern="100" dirty="0">
                <a:effectLst/>
                <a:latin typeface="+mn-ea"/>
                <a:cs typeface="Times New Roman" panose="02020603050405020304" pitchFamily="18" charset="0"/>
              </a:rPr>
              <a:t>– </a:t>
            </a:r>
            <a:r>
              <a:rPr lang="ko-KR" altLang="ko-KR" sz="1600" kern="100" dirty="0">
                <a:effectLst/>
                <a:latin typeface="+mn-ea"/>
                <a:cs typeface="Times New Roman" panose="02020603050405020304" pitchFamily="18" charset="0"/>
              </a:rPr>
              <a:t>딥러닝 서버로부터 받아온 결과를 출력하도록 구현</a:t>
            </a:r>
          </a:p>
          <a:p>
            <a:pPr marL="285750" marR="0" lvl="0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F5414-0CD5-BD92-1328-D2A1BBC607E0}"/>
              </a:ext>
            </a:extLst>
          </p:cNvPr>
          <p:cNvSpPr/>
          <p:nvPr/>
        </p:nvSpPr>
        <p:spPr>
          <a:xfrm>
            <a:off x="524152" y="210502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spc="-150">
                <a:solidFill>
                  <a:prstClr val="black">
                    <a:lumMod val="65000"/>
                    <a:lumOff val="3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구현 계획</a:t>
            </a:r>
            <a:endParaRPr lang="en-US" altLang="ko-KR" sz="2000" spc="-150">
              <a:solidFill>
                <a:prstClr val="black">
                  <a:lumMod val="65000"/>
                  <a:lumOff val="3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83114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D715CC74F59342BFF3B20674069C52" ma:contentTypeVersion="13" ma:contentTypeDescription="새 문서를 만듭니다." ma:contentTypeScope="" ma:versionID="9bf1cb9e6be8b28aec45d148ee431e74">
  <xsd:schema xmlns:xsd="http://www.w3.org/2001/XMLSchema" xmlns:xs="http://www.w3.org/2001/XMLSchema" xmlns:p="http://schemas.microsoft.com/office/2006/metadata/properties" xmlns:ns2="df1f1381-0127-4eeb-8dbe-03fead3e3227" xmlns:ns3="4878af6d-183b-442a-bbd3-560124ce5912" targetNamespace="http://schemas.microsoft.com/office/2006/metadata/properties" ma:root="true" ma:fieldsID="eb585bd8a21cf3e02c2a05668f2407c8" ns2:_="" ns3:_="">
    <xsd:import namespace="df1f1381-0127-4eeb-8dbe-03fead3e3227"/>
    <xsd:import namespace="4878af6d-183b-442a-bbd3-560124ce5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f1381-0127-4eeb-8dbe-03fead3e3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f9176ef8-0220-4c83-acc2-e3bf54b963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f6d-183b-442a-bbd3-560124ce591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a25c050-612a-4aef-b37d-fc3f4ac8bd15}" ma:internalName="TaxCatchAll" ma:showField="CatchAllData" ma:web="4878af6d-183b-442a-bbd3-560124ce59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78af6d-183b-442a-bbd3-560124ce5912" xsi:nil="true"/>
    <lcf76f155ced4ddcb4097134ff3c332f xmlns="df1f1381-0127-4eeb-8dbe-03fead3e322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E2D4F7-FA9E-44D3-9FF9-A5C3A1FB4804}">
  <ds:schemaRefs>
    <ds:schemaRef ds:uri="4878af6d-183b-442a-bbd3-560124ce5912"/>
    <ds:schemaRef ds:uri="df1f1381-0127-4eeb-8dbe-03fead3e32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1FCE86-329D-4D65-8DF3-A12FDF1875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DF716-889C-41D3-857F-05026F8B46A8}">
  <ds:schemaRefs>
    <ds:schemaRef ds:uri="4878af6d-183b-442a-bbd3-560124ce5912"/>
    <ds:schemaRef ds:uri="df1f1381-0127-4eeb-8dbe-03fead3e32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1347</Words>
  <Application>Microsoft Office PowerPoint</Application>
  <PresentationFormat>A4 용지(210x297mm)</PresentationFormat>
  <Paragraphs>271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@한컴바탕</vt:lpstr>
      <vt:lpstr>HY헤드라인M</vt:lpstr>
      <vt:lpstr>맑은 고딕</vt:lpstr>
      <vt:lpstr>Arial</vt:lpstr>
      <vt:lpstr>Arial Black</vt:lpstr>
      <vt:lpstr>Calibri</vt:lpstr>
      <vt:lpstr>Calibri Light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문지영</cp:lastModifiedBy>
  <cp:revision>31</cp:revision>
  <dcterms:created xsi:type="dcterms:W3CDTF">2017-09-07T10:48:07Z</dcterms:created>
  <dcterms:modified xsi:type="dcterms:W3CDTF">2022-09-21T06:44:38Z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0x010100B3D715CC74F59342BFF3B20674069C52</vt:lpwstr>
  </property>
  <property fmtid="{D5CDD505-2E9C-101B-9397-08002B2CF9AE}" pid="3" name="MediaServiceImageTags">
    <vt:lpwstr/>
  </property>
</Properties>
</file>