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notesMasterIdLst>
    <p:notesMasterId r:id="rId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image" Target="../media/image-1-10.png"/><Relationship Id="rId11" Type="http://schemas.openxmlformats.org/officeDocument/2006/relationships/image" Target="../media/image-1-11.png"/><Relationship Id="rId12" Type="http://schemas.openxmlformats.org/officeDocument/2006/relationships/image" Target="../media/image-1-12.png"/><Relationship Id="rId13" Type="http://schemas.openxmlformats.org/officeDocument/2006/relationships/image" Target="../media/image-1-13.png"/><Relationship Id="rId14" Type="http://schemas.openxmlformats.org/officeDocument/2006/relationships/image" Target="../media/image-1-14.png"/><Relationship Id="rId15" Type="http://schemas.openxmlformats.org/officeDocument/2006/relationships/slideLayout" Target="../slideLayouts/slideLayout1.xml"/><Relationship Id="rId1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image" Target="../media/image-2-12.png"/><Relationship Id="rId13" Type="http://schemas.openxmlformats.org/officeDocument/2006/relationships/image" Target="../media/image-2-13.png"/><Relationship Id="rId14" Type="http://schemas.openxmlformats.org/officeDocument/2006/relationships/slideLayout" Target="../slideLayouts/slideLayout1.xml"/><Relationship Id="rId15"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A2A2A"/>
        </a:solidFill>
      </p:bgPr>
    </p:bg>
    <p:spTree>
      <p:nvGrpSpPr>
        <p:cNvPr id="1" name=""/>
        <p:cNvGrpSpPr/>
        <p:nvPr/>
      </p:nvGrpSpPr>
      <p:grpSpPr>
        <a:xfrm>
          <a:off x="0" y="0"/>
          <a:ext cx="0" cy="0"/>
          <a:chOff x="0" y="0"/>
          <a:chExt cx="0" cy="0"/>
        </a:xfrm>
      </p:grpSpPr>
      <p:sp>
        <p:nvSpPr>
          <p:cNvPr id="2" name="Shape 0"/>
          <p:cNvSpPr/>
          <p:nvPr/>
        </p:nvSpPr>
        <p:spPr>
          <a:xfrm>
            <a:off x="633413" y="-330994"/>
            <a:ext cx="152400" cy="152400"/>
          </a:xfrm>
          <a:prstGeom prst="roundRect">
            <a:avLst/>
          </a:prstGeom>
          <a:solidFill>
            <a:srgbClr val="383838"/>
          </a:solidFill>
          <a:ln/>
        </p:spPr>
      </p:sp>
      <p:sp>
        <p:nvSpPr>
          <p:cNvPr id="3" name="Shape 1"/>
          <p:cNvSpPr/>
          <p:nvPr/>
        </p:nvSpPr>
        <p:spPr>
          <a:xfrm>
            <a:off x="4562475" y="4232340"/>
            <a:ext cx="3867150" cy="830198"/>
          </a:xfrm>
          <a:prstGeom prst="roundRect">
            <a:avLst/>
          </a:prstGeom>
          <a:solidFill>
            <a:srgbClr val="FFFFFF">
              <a:alpha val="10000"/>
            </a:srgbClr>
          </a:solidFill>
          <a:ln/>
        </p:spPr>
      </p:sp>
      <p:sp>
        <p:nvSpPr>
          <p:cNvPr id="4" name="Shape 2"/>
          <p:cNvSpPr/>
          <p:nvPr/>
        </p:nvSpPr>
        <p:spPr>
          <a:xfrm>
            <a:off x="4562475" y="4232340"/>
            <a:ext cx="3867150" cy="830198"/>
          </a:xfrm>
          <a:prstGeom prst="roundRect">
            <a:avLst/>
          </a:prstGeom>
          <a:solidFill>
            <a:srgbClr val="383838"/>
          </a:solidFill>
          <a:ln/>
        </p:spPr>
      </p:sp>
      <p:sp>
        <p:nvSpPr>
          <p:cNvPr id="5" name="Shape 3"/>
          <p:cNvSpPr/>
          <p:nvPr/>
        </p:nvSpPr>
        <p:spPr>
          <a:xfrm>
            <a:off x="6845168" y="4471022"/>
            <a:ext cx="2618383" cy="1011803"/>
          </a:xfrm>
          <a:prstGeom prst="ellipse">
            <a:avLst/>
          </a:prstGeom>
          <a:solidFill>
            <a:srgbClr val="8E63EE">
              <a:alpha val="50000"/>
            </a:srgbClr>
          </a:solidFill>
          <a:ln/>
        </p:spPr>
      </p:sp>
      <p:sp>
        <p:nvSpPr>
          <p:cNvPr id="6" name="Shape 4"/>
          <p:cNvSpPr/>
          <p:nvPr/>
        </p:nvSpPr>
        <p:spPr>
          <a:xfrm>
            <a:off x="614363" y="4232340"/>
            <a:ext cx="3867150" cy="830198"/>
          </a:xfrm>
          <a:prstGeom prst="roundRect">
            <a:avLst/>
          </a:prstGeom>
          <a:solidFill>
            <a:srgbClr val="FFFFFF">
              <a:alpha val="10000"/>
            </a:srgbClr>
          </a:solidFill>
          <a:ln/>
        </p:spPr>
      </p:sp>
      <p:sp>
        <p:nvSpPr>
          <p:cNvPr id="7" name="Shape 5"/>
          <p:cNvSpPr/>
          <p:nvPr/>
        </p:nvSpPr>
        <p:spPr>
          <a:xfrm>
            <a:off x="614363" y="4232340"/>
            <a:ext cx="3867150" cy="830198"/>
          </a:xfrm>
          <a:prstGeom prst="roundRect">
            <a:avLst/>
          </a:prstGeom>
          <a:solidFill>
            <a:srgbClr val="383838"/>
          </a:solidFill>
          <a:ln/>
        </p:spPr>
      </p:sp>
      <p:sp>
        <p:nvSpPr>
          <p:cNvPr id="8" name="Shape 6"/>
          <p:cNvSpPr/>
          <p:nvPr/>
        </p:nvSpPr>
        <p:spPr>
          <a:xfrm>
            <a:off x="2897056" y="4471022"/>
            <a:ext cx="2618383" cy="1011803"/>
          </a:xfrm>
          <a:prstGeom prst="ellipse">
            <a:avLst/>
          </a:prstGeom>
          <a:solidFill>
            <a:srgbClr val="BE5AB5">
              <a:alpha val="50000"/>
            </a:srgbClr>
          </a:solidFill>
          <a:ln/>
        </p:spPr>
      </p:sp>
      <p:sp>
        <p:nvSpPr>
          <p:cNvPr id="9" name="Shape 7"/>
          <p:cNvSpPr/>
          <p:nvPr/>
        </p:nvSpPr>
        <p:spPr>
          <a:xfrm>
            <a:off x="4581525" y="2709863"/>
            <a:ext cx="3867150" cy="1304925"/>
          </a:xfrm>
          <a:prstGeom prst="roundRect">
            <a:avLst/>
          </a:prstGeom>
          <a:solidFill>
            <a:srgbClr val="FFFFFF">
              <a:alpha val="10000"/>
            </a:srgbClr>
          </a:solidFill>
          <a:ln/>
        </p:spPr>
      </p:sp>
      <p:sp>
        <p:nvSpPr>
          <p:cNvPr id="10" name="Shape 8"/>
          <p:cNvSpPr/>
          <p:nvPr/>
        </p:nvSpPr>
        <p:spPr>
          <a:xfrm>
            <a:off x="4581525" y="2709863"/>
            <a:ext cx="3867150" cy="1304925"/>
          </a:xfrm>
          <a:prstGeom prst="roundRect">
            <a:avLst/>
          </a:prstGeom>
          <a:solidFill>
            <a:srgbClr val="383838"/>
          </a:solidFill>
          <a:ln/>
        </p:spPr>
      </p:sp>
      <p:sp>
        <p:nvSpPr>
          <p:cNvPr id="11" name="Shape 9"/>
          <p:cNvSpPr/>
          <p:nvPr/>
        </p:nvSpPr>
        <p:spPr>
          <a:xfrm>
            <a:off x="6864218" y="3085029"/>
            <a:ext cx="2618383" cy="1590377"/>
          </a:xfrm>
          <a:prstGeom prst="ellipse">
            <a:avLst/>
          </a:prstGeom>
          <a:solidFill>
            <a:srgbClr val="8E63EE">
              <a:alpha val="50000"/>
            </a:srgbClr>
          </a:solidFill>
          <a:ln/>
        </p:spPr>
      </p:sp>
      <p:sp>
        <p:nvSpPr>
          <p:cNvPr id="12" name="Shape 10"/>
          <p:cNvSpPr/>
          <p:nvPr/>
        </p:nvSpPr>
        <p:spPr>
          <a:xfrm>
            <a:off x="614363" y="2709863"/>
            <a:ext cx="3867150" cy="1304925"/>
          </a:xfrm>
          <a:prstGeom prst="roundRect">
            <a:avLst/>
          </a:prstGeom>
          <a:solidFill>
            <a:srgbClr val="FFFFFF">
              <a:alpha val="10000"/>
            </a:srgbClr>
          </a:solidFill>
          <a:ln/>
        </p:spPr>
      </p:sp>
      <p:sp>
        <p:nvSpPr>
          <p:cNvPr id="13" name="Shape 11"/>
          <p:cNvSpPr/>
          <p:nvPr/>
        </p:nvSpPr>
        <p:spPr>
          <a:xfrm>
            <a:off x="614363" y="2709863"/>
            <a:ext cx="3867150" cy="1304925"/>
          </a:xfrm>
          <a:prstGeom prst="roundRect">
            <a:avLst/>
          </a:prstGeom>
          <a:solidFill>
            <a:srgbClr val="383838"/>
          </a:solidFill>
          <a:ln/>
        </p:spPr>
      </p:sp>
      <p:sp>
        <p:nvSpPr>
          <p:cNvPr id="14" name="Shape 12"/>
          <p:cNvSpPr/>
          <p:nvPr/>
        </p:nvSpPr>
        <p:spPr>
          <a:xfrm>
            <a:off x="2897055" y="3085029"/>
            <a:ext cx="2618383" cy="1590377"/>
          </a:xfrm>
          <a:prstGeom prst="ellipse">
            <a:avLst/>
          </a:prstGeom>
          <a:solidFill>
            <a:srgbClr val="BE5AB5">
              <a:alpha val="50000"/>
            </a:srgbClr>
          </a:solidFill>
          <a:ln/>
        </p:spPr>
      </p:sp>
      <p:sp>
        <p:nvSpPr>
          <p:cNvPr id="15" name="Shape 13"/>
          <p:cNvSpPr/>
          <p:nvPr/>
        </p:nvSpPr>
        <p:spPr>
          <a:xfrm>
            <a:off x="6005513" y="1747838"/>
            <a:ext cx="1681163" cy="0"/>
          </a:xfrm>
          <a:prstGeom prst="line">
            <a:avLst/>
          </a:prstGeom>
          <a:noFill/>
          <a:ln w="12700">
            <a:solidFill>
              <a:srgbClr val="FFFFFF">
                <a:alpha val="50000"/>
              </a:srgbClr>
            </a:solidFill>
            <a:prstDash val="solid"/>
          </a:ln>
        </p:spPr>
      </p:sp>
      <p:sp>
        <p:nvSpPr>
          <p:cNvPr id="16" name="Shape 14"/>
          <p:cNvSpPr/>
          <p:nvPr/>
        </p:nvSpPr>
        <p:spPr>
          <a:xfrm>
            <a:off x="6005513" y="2071688"/>
            <a:ext cx="1681163" cy="0"/>
          </a:xfrm>
          <a:prstGeom prst="line">
            <a:avLst/>
          </a:prstGeom>
          <a:noFill/>
          <a:ln w="12700">
            <a:solidFill>
              <a:srgbClr val="BFBFBF"/>
            </a:solidFill>
            <a:prstDash val="solid"/>
          </a:ln>
        </p:spPr>
      </p:sp>
      <p:sp>
        <p:nvSpPr>
          <p:cNvPr id="17" name="Shape 15"/>
          <p:cNvSpPr/>
          <p:nvPr/>
        </p:nvSpPr>
        <p:spPr>
          <a:xfrm>
            <a:off x="5991225" y="2400300"/>
            <a:ext cx="1681163" cy="0"/>
          </a:xfrm>
          <a:prstGeom prst="line">
            <a:avLst/>
          </a:prstGeom>
          <a:noFill/>
          <a:ln w="12700">
            <a:solidFill>
              <a:srgbClr val="BFBFBF"/>
            </a:solidFill>
            <a:prstDash val="solid"/>
          </a:ln>
        </p:spPr>
      </p:sp>
      <p:sp>
        <p:nvSpPr>
          <p:cNvPr id="18" name="Shape 16"/>
          <p:cNvSpPr/>
          <p:nvPr/>
        </p:nvSpPr>
        <p:spPr>
          <a:xfrm>
            <a:off x="7496175" y="1700213"/>
            <a:ext cx="95250" cy="95250"/>
          </a:xfrm>
          <a:prstGeom prst="ellipse">
            <a:avLst/>
          </a:prstGeom>
          <a:solidFill>
            <a:srgbClr val="BFBFBF"/>
          </a:solidFill>
          <a:ln/>
        </p:spPr>
      </p:sp>
      <p:sp>
        <p:nvSpPr>
          <p:cNvPr id="19" name="Shape 17"/>
          <p:cNvSpPr/>
          <p:nvPr/>
        </p:nvSpPr>
        <p:spPr>
          <a:xfrm>
            <a:off x="7215188" y="2024062"/>
            <a:ext cx="95250" cy="95250"/>
          </a:xfrm>
          <a:prstGeom prst="ellipse">
            <a:avLst/>
          </a:prstGeom>
          <a:solidFill>
            <a:srgbClr val="BFBFBF"/>
          </a:solidFill>
          <a:ln/>
        </p:spPr>
      </p:sp>
      <p:sp>
        <p:nvSpPr>
          <p:cNvPr id="20" name="Shape 18"/>
          <p:cNvSpPr/>
          <p:nvPr/>
        </p:nvSpPr>
        <p:spPr>
          <a:xfrm>
            <a:off x="7639050" y="2347913"/>
            <a:ext cx="95250" cy="95250"/>
          </a:xfrm>
          <a:prstGeom prst="ellipse">
            <a:avLst/>
          </a:prstGeom>
          <a:solidFill>
            <a:srgbClr val="BFBFBF"/>
          </a:solidFill>
          <a:ln/>
        </p:spPr>
      </p:sp>
      <p:sp>
        <p:nvSpPr>
          <p:cNvPr id="21" name="Shape 19"/>
          <p:cNvSpPr/>
          <p:nvPr/>
        </p:nvSpPr>
        <p:spPr>
          <a:xfrm>
            <a:off x="5795963" y="1181100"/>
            <a:ext cx="2671763" cy="1390650"/>
          </a:xfrm>
          <a:prstGeom prst="roundRect">
            <a:avLst/>
          </a:prstGeom>
          <a:solidFill>
            <a:srgbClr val="FFFFFF">
              <a:alpha val="10000"/>
            </a:srgbClr>
          </a:solidFill>
          <a:ln/>
        </p:spPr>
      </p:sp>
      <p:sp>
        <p:nvSpPr>
          <p:cNvPr id="22" name="Shape 20"/>
          <p:cNvSpPr/>
          <p:nvPr/>
        </p:nvSpPr>
        <p:spPr>
          <a:xfrm>
            <a:off x="5795963" y="1181100"/>
            <a:ext cx="2671763" cy="1390650"/>
          </a:xfrm>
          <a:prstGeom prst="roundRect">
            <a:avLst/>
          </a:prstGeom>
          <a:solidFill>
            <a:srgbClr val="383838"/>
          </a:solidFill>
          <a:ln/>
        </p:spPr>
      </p:sp>
      <p:sp>
        <p:nvSpPr>
          <p:cNvPr id="23" name="Shape 21"/>
          <p:cNvSpPr/>
          <p:nvPr/>
        </p:nvSpPr>
        <p:spPr>
          <a:xfrm>
            <a:off x="7373045" y="1580912"/>
            <a:ext cx="1809006" cy="1694855"/>
          </a:xfrm>
          <a:prstGeom prst="ellipse">
            <a:avLst/>
          </a:prstGeom>
          <a:solidFill>
            <a:srgbClr val="8E63EE">
              <a:alpha val="50000"/>
            </a:srgbClr>
          </a:solidFill>
          <a:ln/>
        </p:spPr>
      </p:sp>
      <p:sp>
        <p:nvSpPr>
          <p:cNvPr id="24" name="Shape 22"/>
          <p:cNvSpPr/>
          <p:nvPr/>
        </p:nvSpPr>
        <p:spPr>
          <a:xfrm>
            <a:off x="2976563" y="1181100"/>
            <a:ext cx="2671763" cy="1390650"/>
          </a:xfrm>
          <a:prstGeom prst="roundRect">
            <a:avLst/>
          </a:prstGeom>
          <a:solidFill>
            <a:srgbClr val="FFFFFF">
              <a:alpha val="10000"/>
            </a:srgbClr>
          </a:solidFill>
          <a:ln/>
        </p:spPr>
      </p:sp>
      <p:sp>
        <p:nvSpPr>
          <p:cNvPr id="25" name="Shape 23"/>
          <p:cNvSpPr/>
          <p:nvPr/>
        </p:nvSpPr>
        <p:spPr>
          <a:xfrm>
            <a:off x="2976563" y="1181100"/>
            <a:ext cx="2671763" cy="1390650"/>
          </a:xfrm>
          <a:prstGeom prst="roundRect">
            <a:avLst/>
          </a:prstGeom>
          <a:solidFill>
            <a:srgbClr val="383838"/>
          </a:solidFill>
          <a:ln/>
        </p:spPr>
      </p:sp>
      <p:sp>
        <p:nvSpPr>
          <p:cNvPr id="26" name="Shape 24"/>
          <p:cNvSpPr/>
          <p:nvPr/>
        </p:nvSpPr>
        <p:spPr>
          <a:xfrm>
            <a:off x="4553645" y="1580912"/>
            <a:ext cx="1809006" cy="1694855"/>
          </a:xfrm>
          <a:prstGeom prst="ellipse">
            <a:avLst/>
          </a:prstGeom>
          <a:solidFill>
            <a:srgbClr val="BE5AB5">
              <a:alpha val="50000"/>
            </a:srgbClr>
          </a:solidFill>
          <a:ln/>
        </p:spPr>
      </p:sp>
      <p:sp>
        <p:nvSpPr>
          <p:cNvPr id="27" name="Shape 25"/>
          <p:cNvSpPr/>
          <p:nvPr/>
        </p:nvSpPr>
        <p:spPr>
          <a:xfrm>
            <a:off x="2957513" y="104775"/>
            <a:ext cx="5491163" cy="938213"/>
          </a:xfrm>
          <a:prstGeom prst="roundRect">
            <a:avLst/>
          </a:prstGeom>
          <a:solidFill>
            <a:srgbClr val="FFFFFF">
              <a:alpha val="10000"/>
            </a:srgbClr>
          </a:solidFill>
          <a:ln/>
        </p:spPr>
      </p:sp>
      <p:sp>
        <p:nvSpPr>
          <p:cNvPr id="28" name="Shape 26"/>
          <p:cNvSpPr/>
          <p:nvPr/>
        </p:nvSpPr>
        <p:spPr>
          <a:xfrm>
            <a:off x="2957513" y="104775"/>
            <a:ext cx="5491163" cy="938213"/>
          </a:xfrm>
          <a:prstGeom prst="roundRect">
            <a:avLst/>
          </a:prstGeom>
          <a:solidFill>
            <a:srgbClr val="383838"/>
          </a:solidFill>
          <a:ln/>
        </p:spPr>
      </p:sp>
      <p:sp>
        <p:nvSpPr>
          <p:cNvPr id="29" name="Shape 27"/>
          <p:cNvSpPr/>
          <p:nvPr/>
        </p:nvSpPr>
        <p:spPr>
          <a:xfrm>
            <a:off x="6198824" y="374511"/>
            <a:ext cx="3717975" cy="1143447"/>
          </a:xfrm>
          <a:prstGeom prst="ellipse">
            <a:avLst/>
          </a:prstGeom>
          <a:solidFill>
            <a:srgbClr val="8E63EE">
              <a:alpha val="50000"/>
            </a:srgbClr>
          </a:solidFill>
          <a:ln/>
        </p:spPr>
      </p:sp>
      <p:pic>
        <p:nvPicPr>
          <p:cNvPr id="30" name="Image 0" descr="preencoded.png">    </p:cNvPr>
          <p:cNvPicPr>
            <a:picLocks noChangeAspect="1"/>
          </p:cNvPicPr>
          <p:nvPr/>
        </p:nvPicPr>
        <p:blipFill>
          <a:blip r:embed="rId1"/>
          <a:stretch>
            <a:fillRect/>
          </a:stretch>
        </p:blipFill>
        <p:spPr>
          <a:xfrm>
            <a:off x="666750" y="-297656"/>
            <a:ext cx="85725" cy="85725"/>
          </a:xfrm>
          <a:prstGeom prst="rect">
            <a:avLst/>
          </a:prstGeom>
        </p:spPr>
      </p:pic>
      <p:pic>
        <p:nvPicPr>
          <p:cNvPr id="31" name="Image 1" descr="preencoded.png">    </p:cNvPr>
          <p:cNvPicPr>
            <a:picLocks noChangeAspect="1"/>
          </p:cNvPicPr>
          <p:nvPr/>
        </p:nvPicPr>
        <p:blipFill>
          <a:blip r:embed="rId2"/>
          <a:stretch>
            <a:fillRect/>
          </a:stretch>
        </p:blipFill>
        <p:spPr>
          <a:xfrm>
            <a:off x="4700588" y="4567238"/>
            <a:ext cx="938213" cy="347663"/>
          </a:xfrm>
          <a:prstGeom prst="rect">
            <a:avLst/>
          </a:prstGeom>
        </p:spPr>
      </p:pic>
      <p:pic>
        <p:nvPicPr>
          <p:cNvPr id="32" name="Image 2" descr="preencoded.png">    </p:cNvPr>
          <p:cNvPicPr>
            <a:picLocks noChangeAspect="1"/>
          </p:cNvPicPr>
          <p:nvPr/>
        </p:nvPicPr>
        <p:blipFill>
          <a:blip r:embed="rId3"/>
          <a:stretch>
            <a:fillRect/>
          </a:stretch>
        </p:blipFill>
        <p:spPr>
          <a:xfrm>
            <a:off x="5738813" y="4567238"/>
            <a:ext cx="938213" cy="347663"/>
          </a:xfrm>
          <a:prstGeom prst="rect">
            <a:avLst/>
          </a:prstGeom>
        </p:spPr>
      </p:pic>
      <p:pic>
        <p:nvPicPr>
          <p:cNvPr id="33" name="Image 3" descr="preencoded.png">    </p:cNvPr>
          <p:cNvPicPr>
            <a:picLocks noChangeAspect="1"/>
          </p:cNvPicPr>
          <p:nvPr/>
        </p:nvPicPr>
        <p:blipFill>
          <a:blip r:embed="rId4"/>
          <a:stretch>
            <a:fillRect/>
          </a:stretch>
        </p:blipFill>
        <p:spPr>
          <a:xfrm>
            <a:off x="6777038" y="4567238"/>
            <a:ext cx="938213" cy="347663"/>
          </a:xfrm>
          <a:prstGeom prst="rect">
            <a:avLst/>
          </a:prstGeom>
        </p:spPr>
      </p:pic>
      <p:pic>
        <p:nvPicPr>
          <p:cNvPr id="34" name="Image 4" descr="preencoded.png">    </p:cNvPr>
          <p:cNvPicPr>
            <a:picLocks noChangeAspect="1"/>
          </p:cNvPicPr>
          <p:nvPr/>
        </p:nvPicPr>
        <p:blipFill>
          <a:blip r:embed="rId5"/>
          <a:stretch>
            <a:fillRect/>
          </a:stretch>
        </p:blipFill>
        <p:spPr>
          <a:xfrm>
            <a:off x="4581525" y="3988594"/>
            <a:ext cx="537104" cy="207549"/>
          </a:xfrm>
          <a:prstGeom prst="rect">
            <a:avLst/>
          </a:prstGeom>
        </p:spPr>
      </p:pic>
      <p:pic>
        <p:nvPicPr>
          <p:cNvPr id="35" name="Image 5" descr="preencoded.png">    </p:cNvPr>
          <p:cNvPicPr>
            <a:picLocks noChangeAspect="1"/>
          </p:cNvPicPr>
          <p:nvPr/>
        </p:nvPicPr>
        <p:blipFill>
          <a:blip r:embed="rId6"/>
          <a:stretch>
            <a:fillRect/>
          </a:stretch>
        </p:blipFill>
        <p:spPr>
          <a:xfrm>
            <a:off x="614363" y="3871913"/>
            <a:ext cx="537104" cy="207549"/>
          </a:xfrm>
          <a:prstGeom prst="rect">
            <a:avLst/>
          </a:prstGeom>
        </p:spPr>
      </p:pic>
      <p:pic>
        <p:nvPicPr>
          <p:cNvPr id="36" name="Image 6" descr="preencoded.png">    </p:cNvPr>
          <p:cNvPicPr>
            <a:picLocks noChangeAspect="1"/>
          </p:cNvPicPr>
          <p:nvPr/>
        </p:nvPicPr>
        <p:blipFill>
          <a:blip r:embed="rId7"/>
          <a:stretch>
            <a:fillRect/>
          </a:stretch>
        </p:blipFill>
        <p:spPr>
          <a:xfrm>
            <a:off x="4581525" y="2709863"/>
            <a:ext cx="537104" cy="326231"/>
          </a:xfrm>
          <a:prstGeom prst="rect">
            <a:avLst/>
          </a:prstGeom>
        </p:spPr>
      </p:pic>
      <p:pic>
        <p:nvPicPr>
          <p:cNvPr id="37" name="Image 7" descr="preencoded.png">    </p:cNvPr>
          <p:cNvPicPr>
            <a:picLocks noChangeAspect="1"/>
          </p:cNvPicPr>
          <p:nvPr/>
        </p:nvPicPr>
        <p:blipFill>
          <a:blip r:embed="rId8"/>
          <a:stretch>
            <a:fillRect/>
          </a:stretch>
        </p:blipFill>
        <p:spPr>
          <a:xfrm>
            <a:off x="614363" y="2709863"/>
            <a:ext cx="537104" cy="326231"/>
          </a:xfrm>
          <a:prstGeom prst="rect">
            <a:avLst/>
          </a:prstGeom>
        </p:spPr>
      </p:pic>
      <p:pic>
        <p:nvPicPr>
          <p:cNvPr id="38" name="Image 8" descr="preencoded.png">    </p:cNvPr>
          <p:cNvPicPr>
            <a:picLocks noChangeAspect="1"/>
          </p:cNvPicPr>
          <p:nvPr/>
        </p:nvPicPr>
        <p:blipFill>
          <a:blip r:embed="rId9"/>
          <a:stretch>
            <a:fillRect/>
          </a:stretch>
        </p:blipFill>
        <p:spPr>
          <a:xfrm>
            <a:off x="5795963" y="1181100"/>
            <a:ext cx="371078" cy="347663"/>
          </a:xfrm>
          <a:prstGeom prst="rect">
            <a:avLst/>
          </a:prstGeom>
        </p:spPr>
      </p:pic>
      <p:pic>
        <p:nvPicPr>
          <p:cNvPr id="39" name="Image 9" descr="preencoded.png">    </p:cNvPr>
          <p:cNvPicPr>
            <a:picLocks noChangeAspect="1"/>
          </p:cNvPicPr>
          <p:nvPr/>
        </p:nvPicPr>
        <p:blipFill>
          <a:blip r:embed="rId10"/>
          <a:stretch>
            <a:fillRect/>
          </a:stretch>
        </p:blipFill>
        <p:spPr>
          <a:xfrm>
            <a:off x="2976563" y="1181100"/>
            <a:ext cx="371078" cy="347663"/>
          </a:xfrm>
          <a:prstGeom prst="rect">
            <a:avLst/>
          </a:prstGeom>
        </p:spPr>
      </p:pic>
      <p:pic>
        <p:nvPicPr>
          <p:cNvPr id="40" name="Image 10" descr="preencoded.png">    </p:cNvPr>
          <p:cNvPicPr>
            <a:picLocks noChangeAspect="1"/>
          </p:cNvPicPr>
          <p:nvPr/>
        </p:nvPicPr>
        <p:blipFill>
          <a:blip r:embed="rId11"/>
          <a:stretch>
            <a:fillRect/>
          </a:stretch>
        </p:blipFill>
        <p:spPr>
          <a:xfrm>
            <a:off x="2957513" y="104775"/>
            <a:ext cx="762662" cy="234553"/>
          </a:xfrm>
          <a:prstGeom prst="rect">
            <a:avLst/>
          </a:prstGeom>
        </p:spPr>
      </p:pic>
      <p:pic>
        <p:nvPicPr>
          <p:cNvPr id="41" name="Image 11" descr="preencoded.png">    </p:cNvPr>
          <p:cNvPicPr>
            <a:picLocks noChangeAspect="1"/>
          </p:cNvPicPr>
          <p:nvPr/>
        </p:nvPicPr>
        <p:blipFill>
          <a:blip r:embed="rId12"/>
          <a:stretch>
            <a:fillRect/>
          </a:stretch>
        </p:blipFill>
        <p:spPr>
          <a:xfrm>
            <a:off x="633413" y="104775"/>
            <a:ext cx="296333" cy="617934"/>
          </a:xfrm>
          <a:prstGeom prst="rect">
            <a:avLst/>
          </a:prstGeom>
        </p:spPr>
      </p:pic>
      <p:pic>
        <p:nvPicPr>
          <p:cNvPr id="42" name="Image 12" descr="preencoded.png">    </p:cNvPr>
          <p:cNvPicPr>
            <a:picLocks noChangeAspect="1"/>
          </p:cNvPicPr>
          <p:nvPr/>
        </p:nvPicPr>
        <p:blipFill>
          <a:blip r:embed="rId13"/>
          <a:stretch>
            <a:fillRect/>
          </a:stretch>
        </p:blipFill>
        <p:spPr>
          <a:xfrm>
            <a:off x="633413" y="104775"/>
            <a:ext cx="2133600" cy="2471738"/>
          </a:xfrm>
          <a:prstGeom prst="rect">
            <a:avLst/>
          </a:prstGeom>
        </p:spPr>
      </p:pic>
      <p:pic>
        <p:nvPicPr>
          <p:cNvPr id="43" name="Image 13" descr="preencoded.png">    </p:cNvPr>
          <p:cNvPicPr>
            <a:picLocks noChangeAspect="1"/>
          </p:cNvPicPr>
          <p:nvPr/>
        </p:nvPicPr>
        <p:blipFill>
          <a:blip r:embed="rId14"/>
          <a:stretch>
            <a:fillRect/>
          </a:stretch>
        </p:blipFill>
        <p:spPr>
          <a:xfrm>
            <a:off x="1892829" y="815400"/>
            <a:ext cx="1444625" cy="3012430"/>
          </a:xfrm>
          <a:prstGeom prst="rect">
            <a:avLst/>
          </a:prstGeom>
        </p:spPr>
      </p:pic>
      <p:sp>
        <p:nvSpPr>
          <p:cNvPr id="44" name="Text 28"/>
          <p:cNvSpPr/>
          <p:nvPr/>
        </p:nvSpPr>
        <p:spPr>
          <a:xfrm>
            <a:off x="3162300" y="166688"/>
            <a:ext cx="6810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Bio</a:t>
            </a:r>
            <a:endParaRPr lang="en-US" sz="1200" dirty="0"/>
          </a:p>
        </p:txBody>
      </p:sp>
      <p:sp>
        <p:nvSpPr>
          <p:cNvPr id="45" name="Text 29"/>
          <p:cNvSpPr/>
          <p:nvPr/>
        </p:nvSpPr>
        <p:spPr>
          <a:xfrm>
            <a:off x="3133725" y="1243013"/>
            <a:ext cx="13287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Demography</a:t>
            </a:r>
            <a:endParaRPr lang="en-US" sz="1200" dirty="0"/>
          </a:p>
        </p:txBody>
      </p:sp>
      <p:sp>
        <p:nvSpPr>
          <p:cNvPr id="46" name="Text 30"/>
          <p:cNvSpPr/>
          <p:nvPr/>
        </p:nvSpPr>
        <p:spPr>
          <a:xfrm>
            <a:off x="771525" y="2843213"/>
            <a:ext cx="123348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Core needs</a:t>
            </a:r>
            <a:endParaRPr lang="en-US" sz="1200" dirty="0"/>
          </a:p>
        </p:txBody>
      </p:sp>
      <p:sp>
        <p:nvSpPr>
          <p:cNvPr id="47" name="Text 31"/>
          <p:cNvSpPr/>
          <p:nvPr/>
        </p:nvSpPr>
        <p:spPr>
          <a:xfrm>
            <a:off x="4700588" y="2843213"/>
            <a:ext cx="12906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Frustrations</a:t>
            </a:r>
            <a:endParaRPr lang="en-US" sz="1200" dirty="0"/>
          </a:p>
        </p:txBody>
      </p:sp>
      <p:sp>
        <p:nvSpPr>
          <p:cNvPr id="48" name="Text 32"/>
          <p:cNvSpPr/>
          <p:nvPr/>
        </p:nvSpPr>
        <p:spPr>
          <a:xfrm>
            <a:off x="771525" y="4338638"/>
            <a:ext cx="8715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Quote</a:t>
            </a:r>
            <a:endParaRPr lang="en-US" sz="1200" dirty="0"/>
          </a:p>
        </p:txBody>
      </p:sp>
      <p:sp>
        <p:nvSpPr>
          <p:cNvPr id="49" name="Text 33"/>
          <p:cNvSpPr/>
          <p:nvPr/>
        </p:nvSpPr>
        <p:spPr>
          <a:xfrm>
            <a:off x="4700588" y="4333875"/>
            <a:ext cx="1552575"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Personality trait</a:t>
            </a:r>
            <a:endParaRPr lang="en-US" sz="1200" dirty="0"/>
          </a:p>
        </p:txBody>
      </p:sp>
      <p:sp>
        <p:nvSpPr>
          <p:cNvPr id="50" name="Text 34"/>
          <p:cNvSpPr/>
          <p:nvPr/>
        </p:nvSpPr>
        <p:spPr>
          <a:xfrm>
            <a:off x="5981700" y="1285875"/>
            <a:ext cx="1257300"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Technology</a:t>
            </a:r>
            <a:endParaRPr lang="en-US" sz="1200" dirty="0"/>
          </a:p>
        </p:txBody>
      </p:sp>
      <p:sp>
        <p:nvSpPr>
          <p:cNvPr id="51" name="Text 35"/>
          <p:cNvSpPr/>
          <p:nvPr/>
        </p:nvSpPr>
        <p:spPr>
          <a:xfrm>
            <a:off x="3162300" y="0"/>
            <a:ext cx="5662613" cy="942975"/>
          </a:xfrm>
          <a:prstGeom prst="rect">
            <a:avLst/>
          </a:prstGeom>
          <a:noFill/>
          <a:ln/>
        </p:spPr>
        <p:txBody>
          <a:bodyPr wrap="square" rtlCol="0" anchor="ctr"/>
          <a:lstStyle/>
          <a:p>
            <a:pPr algn="l" indent="0" marL="0">
              <a:lnSpc>
                <a:spcPts val="994"/>
              </a:lnSpc>
              <a:buNone/>
            </a:pPr>
            <a:r>
              <a:rPr lang="en-US" sz="900" dirty="0">
                <a:solidFill>
                  <a:srgbClr val="FFFFFF">
                    <a:alpha val="99000"/>
                  </a:srgbClr>
                </a:solidFill>
                <a:latin typeface="Poppins" pitchFamily="34" charset="0"/>
                <a:ea typeface="Poppins" pitchFamily="34" charset="-122"/>
                <a:cs typeface="Poppins" pitchFamily="34" charset="-120"/>
              </a:rPr>
              <a:t>Anushka, is a marketing professional who seeks balance and growth in all areas of her life. She uses apps for mindfulness, wellness, and productivity, but feels her current tools fall short in terms of creativity and customization. Sarah enjoys reflecting on her day through journaling, but she craves more visually engaging and personalized ways to track her progress.</a:t>
            </a:r>
            <a:endParaRPr lang="en-US" sz="900" dirty="0"/>
          </a:p>
        </p:txBody>
      </p:sp>
      <p:sp>
        <p:nvSpPr>
          <p:cNvPr id="52" name="Text 36"/>
          <p:cNvSpPr/>
          <p:nvPr/>
        </p:nvSpPr>
        <p:spPr>
          <a:xfrm>
            <a:off x="833438" y="-292894"/>
            <a:ext cx="1076325" cy="100013"/>
          </a:xfrm>
          <a:prstGeom prst="rect">
            <a:avLst/>
          </a:prstGeom>
          <a:noFill/>
          <a:ln/>
        </p:spPr>
        <p:txBody>
          <a:bodyPr wrap="square" rtlCol="0" anchor="ctr"/>
          <a:lstStyle/>
          <a:p>
            <a:pPr algn="l" indent="0" marL="0">
              <a:lnSpc>
                <a:spcPts val="788"/>
              </a:lnSpc>
              <a:buNone/>
            </a:pPr>
            <a:r>
              <a:rPr lang="en-US" sz="525" dirty="0">
                <a:solidFill>
                  <a:srgbClr val="FFFFFF">
                    <a:alpha val="99000"/>
                  </a:srgbClr>
                </a:solidFill>
                <a:latin typeface="Poppins" pitchFamily="34" charset="0"/>
                <a:ea typeface="Poppins" pitchFamily="34" charset="-122"/>
                <a:cs typeface="Poppins" pitchFamily="34" charset="-120"/>
              </a:rPr>
              <a:t>Lana - Accountant </a:t>
            </a:r>
            <a:endParaRPr lang="en-US" sz="525" dirty="0"/>
          </a:p>
        </p:txBody>
      </p:sp>
      <p:sp>
        <p:nvSpPr>
          <p:cNvPr id="53" name="Text 37"/>
          <p:cNvSpPr/>
          <p:nvPr/>
        </p:nvSpPr>
        <p:spPr>
          <a:xfrm>
            <a:off x="3133725" y="1500187"/>
            <a:ext cx="2357438" cy="952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Age: 22</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Gender: Female</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Education: Graduated</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Profession: Marketing Professional</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Location: gandhinagar</a:t>
            </a:r>
            <a:endParaRPr lang="en-US" sz="900" dirty="0"/>
          </a:p>
        </p:txBody>
      </p:sp>
      <p:sp>
        <p:nvSpPr>
          <p:cNvPr id="54" name="Text 38"/>
          <p:cNvSpPr/>
          <p:nvPr/>
        </p:nvSpPr>
        <p:spPr>
          <a:xfrm>
            <a:off x="771525" y="4557712"/>
            <a:ext cx="4167188" cy="3810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“I want a habit tracker that’s as creative and organized as I am; it should inspire me to grow every day.”</a:t>
            </a:r>
            <a:endParaRPr lang="en-US" sz="900" dirty="0"/>
          </a:p>
        </p:txBody>
      </p:sp>
      <p:sp>
        <p:nvSpPr>
          <p:cNvPr id="55" name="Text 39"/>
          <p:cNvSpPr/>
          <p:nvPr/>
        </p:nvSpPr>
        <p:spPr>
          <a:xfrm>
            <a:off x="676275" y="3009900"/>
            <a:ext cx="4200525" cy="771525"/>
          </a:xfrm>
          <a:prstGeom prst="rect">
            <a:avLst/>
          </a:prstGeom>
          <a:noFill/>
          <a:ln/>
        </p:spPr>
        <p:txBody>
          <a:bodyPr wrap="square" rtlCol="0" anchor="ctr"/>
          <a:lstStyle/>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Visually engaging, customizable habit tracker.</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Journaling and reflections for wellness and mindfulness.</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Creative rewards like badges and avatars.</a:t>
            </a:r>
            <a:endParaRPr lang="en-US" sz="900" dirty="0"/>
          </a:p>
        </p:txBody>
      </p:sp>
      <p:sp>
        <p:nvSpPr>
          <p:cNvPr id="56" name="Text 40"/>
          <p:cNvSpPr/>
          <p:nvPr/>
        </p:nvSpPr>
        <p:spPr>
          <a:xfrm>
            <a:off x="4700588" y="3038475"/>
            <a:ext cx="4138613" cy="671513"/>
          </a:xfrm>
          <a:prstGeom prst="rect">
            <a:avLst/>
          </a:prstGeom>
          <a:noFill/>
          <a:ln/>
        </p:spPr>
        <p:txBody>
          <a:bodyPr wrap="square" rtlCol="0" anchor="ctr"/>
          <a:lstStyle/>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Static, non-customizable apps.</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Lack of prompts or inspiration for self-reflection and habit suggestions.</a:t>
            </a:r>
            <a:endParaRPr lang="en-US" sz="900" dirty="0"/>
          </a:p>
        </p:txBody>
      </p:sp>
      <p:sp>
        <p:nvSpPr>
          <p:cNvPr id="57" name="Text 41"/>
          <p:cNvSpPr/>
          <p:nvPr/>
        </p:nvSpPr>
        <p:spPr>
          <a:xfrm>
            <a:off x="5972175" y="1500188"/>
            <a:ext cx="1047750"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motivation</a:t>
            </a:r>
            <a:endParaRPr lang="en-US" sz="900" dirty="0"/>
          </a:p>
        </p:txBody>
      </p:sp>
      <p:sp>
        <p:nvSpPr>
          <p:cNvPr id="58" name="Text 42"/>
          <p:cNvSpPr/>
          <p:nvPr/>
        </p:nvSpPr>
        <p:spPr>
          <a:xfrm>
            <a:off x="5972175" y="1824038"/>
            <a:ext cx="966787"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Self Care</a:t>
            </a:r>
            <a:endParaRPr lang="en-US" sz="900" dirty="0"/>
          </a:p>
        </p:txBody>
      </p:sp>
      <p:sp>
        <p:nvSpPr>
          <p:cNvPr id="59" name="Text 43"/>
          <p:cNvSpPr/>
          <p:nvPr/>
        </p:nvSpPr>
        <p:spPr>
          <a:xfrm>
            <a:off x="5972175" y="2119313"/>
            <a:ext cx="995362"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Creativity</a:t>
            </a:r>
            <a:endParaRPr lang="en-US" sz="900" dirty="0"/>
          </a:p>
        </p:txBody>
      </p:sp>
      <p:sp>
        <p:nvSpPr>
          <p:cNvPr id="60" name="Text 44"/>
          <p:cNvSpPr/>
          <p:nvPr/>
        </p:nvSpPr>
        <p:spPr>
          <a:xfrm>
            <a:off x="4919663" y="4652963"/>
            <a:ext cx="1004888"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Reflective</a:t>
            </a:r>
            <a:endParaRPr lang="en-US" sz="900" dirty="0"/>
          </a:p>
        </p:txBody>
      </p:sp>
      <p:sp>
        <p:nvSpPr>
          <p:cNvPr id="61" name="Text 45"/>
          <p:cNvSpPr/>
          <p:nvPr/>
        </p:nvSpPr>
        <p:spPr>
          <a:xfrm>
            <a:off x="5986463" y="4648200"/>
            <a:ext cx="938212"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Creative</a:t>
            </a:r>
            <a:endParaRPr lang="en-US" sz="900" dirty="0"/>
          </a:p>
        </p:txBody>
      </p:sp>
      <p:sp>
        <p:nvSpPr>
          <p:cNvPr id="62" name="Text 46"/>
          <p:cNvSpPr/>
          <p:nvPr/>
        </p:nvSpPr>
        <p:spPr>
          <a:xfrm>
            <a:off x="6948488" y="4648200"/>
            <a:ext cx="1042988"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Organized</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2A2A2A"/>
        </a:solidFill>
      </p:bgPr>
    </p:bg>
    <p:spTree>
      <p:nvGrpSpPr>
        <p:cNvPr id="1" name=""/>
        <p:cNvGrpSpPr/>
        <p:nvPr/>
      </p:nvGrpSpPr>
      <p:grpSpPr>
        <a:xfrm>
          <a:off x="0" y="0"/>
          <a:ext cx="0" cy="0"/>
          <a:chOff x="0" y="0"/>
          <a:chExt cx="0" cy="0"/>
        </a:xfrm>
      </p:grpSpPr>
      <p:sp>
        <p:nvSpPr>
          <p:cNvPr id="2" name="Shape 0"/>
          <p:cNvSpPr/>
          <p:nvPr/>
        </p:nvSpPr>
        <p:spPr>
          <a:xfrm>
            <a:off x="633413" y="-330994"/>
            <a:ext cx="152400" cy="152400"/>
          </a:xfrm>
          <a:prstGeom prst="roundRect">
            <a:avLst/>
          </a:prstGeom>
          <a:solidFill>
            <a:srgbClr val="383838"/>
          </a:solidFill>
          <a:ln/>
        </p:spPr>
      </p:sp>
      <p:sp>
        <p:nvSpPr>
          <p:cNvPr id="3" name="Shape 1"/>
          <p:cNvSpPr/>
          <p:nvPr/>
        </p:nvSpPr>
        <p:spPr>
          <a:xfrm>
            <a:off x="4562475" y="4232340"/>
            <a:ext cx="3867150" cy="830198"/>
          </a:xfrm>
          <a:prstGeom prst="roundRect">
            <a:avLst/>
          </a:prstGeom>
          <a:solidFill>
            <a:srgbClr val="FFFFFF">
              <a:alpha val="10000"/>
            </a:srgbClr>
          </a:solidFill>
          <a:ln/>
        </p:spPr>
      </p:sp>
      <p:sp>
        <p:nvSpPr>
          <p:cNvPr id="4" name="Shape 2"/>
          <p:cNvSpPr/>
          <p:nvPr/>
        </p:nvSpPr>
        <p:spPr>
          <a:xfrm>
            <a:off x="4562475" y="4232340"/>
            <a:ext cx="3867150" cy="830198"/>
          </a:xfrm>
          <a:prstGeom prst="roundRect">
            <a:avLst/>
          </a:prstGeom>
          <a:solidFill>
            <a:srgbClr val="383838"/>
          </a:solidFill>
          <a:ln/>
        </p:spPr>
      </p:sp>
      <p:sp>
        <p:nvSpPr>
          <p:cNvPr id="5" name="Shape 3"/>
          <p:cNvSpPr/>
          <p:nvPr/>
        </p:nvSpPr>
        <p:spPr>
          <a:xfrm>
            <a:off x="6845168" y="4471022"/>
            <a:ext cx="2618383" cy="1011803"/>
          </a:xfrm>
          <a:prstGeom prst="ellipse">
            <a:avLst/>
          </a:prstGeom>
          <a:solidFill>
            <a:srgbClr val="8E63EE">
              <a:alpha val="50000"/>
            </a:srgbClr>
          </a:solidFill>
          <a:ln/>
        </p:spPr>
      </p:sp>
      <p:sp>
        <p:nvSpPr>
          <p:cNvPr id="6" name="Shape 4"/>
          <p:cNvSpPr/>
          <p:nvPr/>
        </p:nvSpPr>
        <p:spPr>
          <a:xfrm>
            <a:off x="614363" y="4232340"/>
            <a:ext cx="3867150" cy="830198"/>
          </a:xfrm>
          <a:prstGeom prst="roundRect">
            <a:avLst/>
          </a:prstGeom>
          <a:solidFill>
            <a:srgbClr val="FFFFFF">
              <a:alpha val="10000"/>
            </a:srgbClr>
          </a:solidFill>
          <a:ln/>
        </p:spPr>
      </p:sp>
      <p:sp>
        <p:nvSpPr>
          <p:cNvPr id="7" name="Shape 5"/>
          <p:cNvSpPr/>
          <p:nvPr/>
        </p:nvSpPr>
        <p:spPr>
          <a:xfrm>
            <a:off x="614363" y="4232340"/>
            <a:ext cx="3867150" cy="830198"/>
          </a:xfrm>
          <a:prstGeom prst="roundRect">
            <a:avLst/>
          </a:prstGeom>
          <a:solidFill>
            <a:srgbClr val="383838"/>
          </a:solidFill>
          <a:ln/>
        </p:spPr>
      </p:sp>
      <p:sp>
        <p:nvSpPr>
          <p:cNvPr id="8" name="Shape 6"/>
          <p:cNvSpPr/>
          <p:nvPr/>
        </p:nvSpPr>
        <p:spPr>
          <a:xfrm>
            <a:off x="2897056" y="4471022"/>
            <a:ext cx="2618383" cy="1011803"/>
          </a:xfrm>
          <a:prstGeom prst="ellipse">
            <a:avLst/>
          </a:prstGeom>
          <a:solidFill>
            <a:srgbClr val="BE5AB5">
              <a:alpha val="50000"/>
            </a:srgbClr>
          </a:solidFill>
          <a:ln/>
        </p:spPr>
      </p:sp>
      <p:sp>
        <p:nvSpPr>
          <p:cNvPr id="9" name="Shape 7"/>
          <p:cNvSpPr/>
          <p:nvPr/>
        </p:nvSpPr>
        <p:spPr>
          <a:xfrm>
            <a:off x="4581525" y="2709863"/>
            <a:ext cx="3867150" cy="1304925"/>
          </a:xfrm>
          <a:prstGeom prst="roundRect">
            <a:avLst/>
          </a:prstGeom>
          <a:solidFill>
            <a:srgbClr val="FFFFFF">
              <a:alpha val="10000"/>
            </a:srgbClr>
          </a:solidFill>
          <a:ln/>
        </p:spPr>
      </p:sp>
      <p:sp>
        <p:nvSpPr>
          <p:cNvPr id="10" name="Shape 8"/>
          <p:cNvSpPr/>
          <p:nvPr/>
        </p:nvSpPr>
        <p:spPr>
          <a:xfrm>
            <a:off x="4581525" y="2709863"/>
            <a:ext cx="3867150" cy="1304925"/>
          </a:xfrm>
          <a:prstGeom prst="roundRect">
            <a:avLst/>
          </a:prstGeom>
          <a:solidFill>
            <a:srgbClr val="383838"/>
          </a:solidFill>
          <a:ln/>
        </p:spPr>
      </p:sp>
      <p:sp>
        <p:nvSpPr>
          <p:cNvPr id="11" name="Shape 9"/>
          <p:cNvSpPr/>
          <p:nvPr/>
        </p:nvSpPr>
        <p:spPr>
          <a:xfrm>
            <a:off x="6864218" y="3085029"/>
            <a:ext cx="2618383" cy="1590377"/>
          </a:xfrm>
          <a:prstGeom prst="ellipse">
            <a:avLst/>
          </a:prstGeom>
          <a:solidFill>
            <a:srgbClr val="8E63EE">
              <a:alpha val="50000"/>
            </a:srgbClr>
          </a:solidFill>
          <a:ln/>
        </p:spPr>
      </p:sp>
      <p:sp>
        <p:nvSpPr>
          <p:cNvPr id="12" name="Shape 10"/>
          <p:cNvSpPr/>
          <p:nvPr/>
        </p:nvSpPr>
        <p:spPr>
          <a:xfrm>
            <a:off x="614363" y="2709863"/>
            <a:ext cx="3867150" cy="1304925"/>
          </a:xfrm>
          <a:prstGeom prst="roundRect">
            <a:avLst/>
          </a:prstGeom>
          <a:solidFill>
            <a:srgbClr val="FFFFFF">
              <a:alpha val="10000"/>
            </a:srgbClr>
          </a:solidFill>
          <a:ln/>
        </p:spPr>
      </p:sp>
      <p:sp>
        <p:nvSpPr>
          <p:cNvPr id="13" name="Shape 11"/>
          <p:cNvSpPr/>
          <p:nvPr/>
        </p:nvSpPr>
        <p:spPr>
          <a:xfrm>
            <a:off x="614363" y="2709863"/>
            <a:ext cx="3867150" cy="1304925"/>
          </a:xfrm>
          <a:prstGeom prst="roundRect">
            <a:avLst/>
          </a:prstGeom>
          <a:solidFill>
            <a:srgbClr val="383838"/>
          </a:solidFill>
          <a:ln/>
        </p:spPr>
      </p:sp>
      <p:sp>
        <p:nvSpPr>
          <p:cNvPr id="14" name="Shape 12"/>
          <p:cNvSpPr/>
          <p:nvPr/>
        </p:nvSpPr>
        <p:spPr>
          <a:xfrm>
            <a:off x="2897056" y="3085029"/>
            <a:ext cx="2618383" cy="1590377"/>
          </a:xfrm>
          <a:prstGeom prst="ellipse">
            <a:avLst/>
          </a:prstGeom>
          <a:solidFill>
            <a:srgbClr val="BE5AB5">
              <a:alpha val="50000"/>
            </a:srgbClr>
          </a:solidFill>
          <a:ln/>
        </p:spPr>
      </p:sp>
      <p:sp>
        <p:nvSpPr>
          <p:cNvPr id="15" name="Shape 13"/>
          <p:cNvSpPr/>
          <p:nvPr/>
        </p:nvSpPr>
        <p:spPr>
          <a:xfrm>
            <a:off x="6005513" y="1747838"/>
            <a:ext cx="1681163" cy="0"/>
          </a:xfrm>
          <a:prstGeom prst="line">
            <a:avLst/>
          </a:prstGeom>
          <a:noFill/>
          <a:ln w="12700">
            <a:solidFill>
              <a:srgbClr val="FFFFFF">
                <a:alpha val="50000"/>
              </a:srgbClr>
            </a:solidFill>
            <a:prstDash val="solid"/>
          </a:ln>
        </p:spPr>
      </p:sp>
      <p:sp>
        <p:nvSpPr>
          <p:cNvPr id="16" name="Shape 14"/>
          <p:cNvSpPr/>
          <p:nvPr/>
        </p:nvSpPr>
        <p:spPr>
          <a:xfrm>
            <a:off x="6005513" y="2071688"/>
            <a:ext cx="1681163" cy="0"/>
          </a:xfrm>
          <a:prstGeom prst="line">
            <a:avLst/>
          </a:prstGeom>
          <a:noFill/>
          <a:ln w="12700">
            <a:solidFill>
              <a:srgbClr val="BFBFBF"/>
            </a:solidFill>
            <a:prstDash val="solid"/>
          </a:ln>
        </p:spPr>
      </p:sp>
      <p:sp>
        <p:nvSpPr>
          <p:cNvPr id="17" name="Shape 15"/>
          <p:cNvSpPr/>
          <p:nvPr/>
        </p:nvSpPr>
        <p:spPr>
          <a:xfrm>
            <a:off x="5991225" y="2400300"/>
            <a:ext cx="1681163" cy="0"/>
          </a:xfrm>
          <a:prstGeom prst="line">
            <a:avLst/>
          </a:prstGeom>
          <a:noFill/>
          <a:ln w="12700">
            <a:solidFill>
              <a:srgbClr val="BFBFBF"/>
            </a:solidFill>
            <a:prstDash val="solid"/>
          </a:ln>
        </p:spPr>
      </p:sp>
      <p:sp>
        <p:nvSpPr>
          <p:cNvPr id="18" name="Shape 16"/>
          <p:cNvSpPr/>
          <p:nvPr/>
        </p:nvSpPr>
        <p:spPr>
          <a:xfrm>
            <a:off x="7343775" y="1700213"/>
            <a:ext cx="95250" cy="95250"/>
          </a:xfrm>
          <a:prstGeom prst="ellipse">
            <a:avLst/>
          </a:prstGeom>
          <a:solidFill>
            <a:srgbClr val="BFBFBF"/>
          </a:solidFill>
          <a:ln/>
        </p:spPr>
      </p:sp>
      <p:sp>
        <p:nvSpPr>
          <p:cNvPr id="19" name="Shape 17"/>
          <p:cNvSpPr/>
          <p:nvPr/>
        </p:nvSpPr>
        <p:spPr>
          <a:xfrm>
            <a:off x="7215188" y="2024062"/>
            <a:ext cx="95250" cy="95250"/>
          </a:xfrm>
          <a:prstGeom prst="ellipse">
            <a:avLst/>
          </a:prstGeom>
          <a:solidFill>
            <a:srgbClr val="BFBFBF"/>
          </a:solidFill>
          <a:ln/>
        </p:spPr>
      </p:sp>
      <p:sp>
        <p:nvSpPr>
          <p:cNvPr id="20" name="Shape 18"/>
          <p:cNvSpPr/>
          <p:nvPr/>
        </p:nvSpPr>
        <p:spPr>
          <a:xfrm>
            <a:off x="7439025" y="2347913"/>
            <a:ext cx="95250" cy="95250"/>
          </a:xfrm>
          <a:prstGeom prst="ellipse">
            <a:avLst/>
          </a:prstGeom>
          <a:solidFill>
            <a:srgbClr val="BFBFBF"/>
          </a:solidFill>
          <a:ln/>
        </p:spPr>
      </p:sp>
      <p:sp>
        <p:nvSpPr>
          <p:cNvPr id="21" name="Shape 19"/>
          <p:cNvSpPr/>
          <p:nvPr/>
        </p:nvSpPr>
        <p:spPr>
          <a:xfrm>
            <a:off x="5795963" y="1181100"/>
            <a:ext cx="2671763" cy="1390650"/>
          </a:xfrm>
          <a:prstGeom prst="roundRect">
            <a:avLst/>
          </a:prstGeom>
          <a:solidFill>
            <a:srgbClr val="FFFFFF">
              <a:alpha val="10000"/>
            </a:srgbClr>
          </a:solidFill>
          <a:ln/>
        </p:spPr>
      </p:sp>
      <p:sp>
        <p:nvSpPr>
          <p:cNvPr id="22" name="Shape 20"/>
          <p:cNvSpPr/>
          <p:nvPr/>
        </p:nvSpPr>
        <p:spPr>
          <a:xfrm>
            <a:off x="5795963" y="1181100"/>
            <a:ext cx="2671763" cy="1390650"/>
          </a:xfrm>
          <a:prstGeom prst="roundRect">
            <a:avLst/>
          </a:prstGeom>
          <a:solidFill>
            <a:srgbClr val="383838"/>
          </a:solidFill>
          <a:ln/>
        </p:spPr>
      </p:sp>
      <p:sp>
        <p:nvSpPr>
          <p:cNvPr id="23" name="Shape 21"/>
          <p:cNvSpPr/>
          <p:nvPr/>
        </p:nvSpPr>
        <p:spPr>
          <a:xfrm>
            <a:off x="7373045" y="1580912"/>
            <a:ext cx="1809006" cy="1694855"/>
          </a:xfrm>
          <a:prstGeom prst="ellipse">
            <a:avLst/>
          </a:prstGeom>
          <a:solidFill>
            <a:srgbClr val="8E63EE">
              <a:alpha val="50000"/>
            </a:srgbClr>
          </a:solidFill>
          <a:ln/>
        </p:spPr>
      </p:sp>
      <p:sp>
        <p:nvSpPr>
          <p:cNvPr id="24" name="Shape 22"/>
          <p:cNvSpPr/>
          <p:nvPr/>
        </p:nvSpPr>
        <p:spPr>
          <a:xfrm>
            <a:off x="2976563" y="1181100"/>
            <a:ext cx="2671763" cy="1390650"/>
          </a:xfrm>
          <a:prstGeom prst="roundRect">
            <a:avLst/>
          </a:prstGeom>
          <a:solidFill>
            <a:srgbClr val="FFFFFF">
              <a:alpha val="10000"/>
            </a:srgbClr>
          </a:solidFill>
          <a:ln/>
        </p:spPr>
      </p:sp>
      <p:sp>
        <p:nvSpPr>
          <p:cNvPr id="25" name="Shape 23"/>
          <p:cNvSpPr/>
          <p:nvPr/>
        </p:nvSpPr>
        <p:spPr>
          <a:xfrm>
            <a:off x="2976563" y="1181100"/>
            <a:ext cx="2671763" cy="1390650"/>
          </a:xfrm>
          <a:prstGeom prst="roundRect">
            <a:avLst/>
          </a:prstGeom>
          <a:solidFill>
            <a:srgbClr val="383838"/>
          </a:solidFill>
          <a:ln/>
        </p:spPr>
      </p:sp>
      <p:sp>
        <p:nvSpPr>
          <p:cNvPr id="26" name="Shape 24"/>
          <p:cNvSpPr/>
          <p:nvPr/>
        </p:nvSpPr>
        <p:spPr>
          <a:xfrm>
            <a:off x="4553645" y="1580912"/>
            <a:ext cx="1809006" cy="1694855"/>
          </a:xfrm>
          <a:prstGeom prst="ellipse">
            <a:avLst/>
          </a:prstGeom>
          <a:solidFill>
            <a:srgbClr val="BE5AB5">
              <a:alpha val="50000"/>
            </a:srgbClr>
          </a:solidFill>
          <a:ln/>
        </p:spPr>
      </p:sp>
      <p:sp>
        <p:nvSpPr>
          <p:cNvPr id="27" name="Shape 25"/>
          <p:cNvSpPr/>
          <p:nvPr/>
        </p:nvSpPr>
        <p:spPr>
          <a:xfrm>
            <a:off x="2957513" y="104775"/>
            <a:ext cx="5491163" cy="938213"/>
          </a:xfrm>
          <a:prstGeom prst="roundRect">
            <a:avLst/>
          </a:prstGeom>
          <a:solidFill>
            <a:srgbClr val="FFFFFF">
              <a:alpha val="10000"/>
            </a:srgbClr>
          </a:solidFill>
          <a:ln/>
        </p:spPr>
      </p:sp>
      <p:sp>
        <p:nvSpPr>
          <p:cNvPr id="28" name="Shape 26"/>
          <p:cNvSpPr/>
          <p:nvPr/>
        </p:nvSpPr>
        <p:spPr>
          <a:xfrm>
            <a:off x="2957513" y="104775"/>
            <a:ext cx="5491163" cy="938213"/>
          </a:xfrm>
          <a:prstGeom prst="roundRect">
            <a:avLst/>
          </a:prstGeom>
          <a:solidFill>
            <a:srgbClr val="383838"/>
          </a:solidFill>
          <a:ln/>
        </p:spPr>
      </p:sp>
      <p:sp>
        <p:nvSpPr>
          <p:cNvPr id="29" name="Shape 27"/>
          <p:cNvSpPr/>
          <p:nvPr/>
        </p:nvSpPr>
        <p:spPr>
          <a:xfrm>
            <a:off x="6198824" y="374511"/>
            <a:ext cx="3717975" cy="1143447"/>
          </a:xfrm>
          <a:prstGeom prst="ellipse">
            <a:avLst/>
          </a:prstGeom>
          <a:solidFill>
            <a:srgbClr val="8E63EE">
              <a:alpha val="50000"/>
            </a:srgbClr>
          </a:solidFill>
          <a:ln/>
        </p:spPr>
      </p:sp>
      <p:pic>
        <p:nvPicPr>
          <p:cNvPr id="30" name="Image 0" descr="preencoded.png">    </p:cNvPr>
          <p:cNvPicPr>
            <a:picLocks noChangeAspect="1"/>
          </p:cNvPicPr>
          <p:nvPr/>
        </p:nvPicPr>
        <p:blipFill>
          <a:blip r:embed="rId1"/>
          <a:stretch>
            <a:fillRect/>
          </a:stretch>
        </p:blipFill>
        <p:spPr>
          <a:xfrm>
            <a:off x="4700588" y="4567238"/>
            <a:ext cx="938213" cy="347663"/>
          </a:xfrm>
          <a:prstGeom prst="rect">
            <a:avLst/>
          </a:prstGeom>
        </p:spPr>
      </p:pic>
      <p:pic>
        <p:nvPicPr>
          <p:cNvPr id="31" name="Image 1" descr="preencoded.png">    </p:cNvPr>
          <p:cNvPicPr>
            <a:picLocks noChangeAspect="1"/>
          </p:cNvPicPr>
          <p:nvPr/>
        </p:nvPicPr>
        <p:blipFill>
          <a:blip r:embed="rId2"/>
          <a:stretch>
            <a:fillRect/>
          </a:stretch>
        </p:blipFill>
        <p:spPr>
          <a:xfrm>
            <a:off x="5738813" y="4567238"/>
            <a:ext cx="938213" cy="347663"/>
          </a:xfrm>
          <a:prstGeom prst="rect">
            <a:avLst/>
          </a:prstGeom>
        </p:spPr>
      </p:pic>
      <p:pic>
        <p:nvPicPr>
          <p:cNvPr id="32" name="Image 2" descr="preencoded.png">    </p:cNvPr>
          <p:cNvPicPr>
            <a:picLocks noChangeAspect="1"/>
          </p:cNvPicPr>
          <p:nvPr/>
        </p:nvPicPr>
        <p:blipFill>
          <a:blip r:embed="rId3"/>
          <a:stretch>
            <a:fillRect/>
          </a:stretch>
        </p:blipFill>
        <p:spPr>
          <a:xfrm>
            <a:off x="6777038" y="4567238"/>
            <a:ext cx="1209675" cy="314325"/>
          </a:xfrm>
          <a:prstGeom prst="rect">
            <a:avLst/>
          </a:prstGeom>
        </p:spPr>
      </p:pic>
      <p:pic>
        <p:nvPicPr>
          <p:cNvPr id="33" name="Image 3" descr="preencoded.png">    </p:cNvPr>
          <p:cNvPicPr>
            <a:picLocks noChangeAspect="1"/>
          </p:cNvPicPr>
          <p:nvPr/>
        </p:nvPicPr>
        <p:blipFill>
          <a:blip r:embed="rId4"/>
          <a:stretch>
            <a:fillRect/>
          </a:stretch>
        </p:blipFill>
        <p:spPr>
          <a:xfrm>
            <a:off x="4581525" y="3988594"/>
            <a:ext cx="537104" cy="207549"/>
          </a:xfrm>
          <a:prstGeom prst="rect">
            <a:avLst/>
          </a:prstGeom>
        </p:spPr>
      </p:pic>
      <p:pic>
        <p:nvPicPr>
          <p:cNvPr id="34" name="Image 4" descr="preencoded.png">    </p:cNvPr>
          <p:cNvPicPr>
            <a:picLocks noChangeAspect="1"/>
          </p:cNvPicPr>
          <p:nvPr/>
        </p:nvPicPr>
        <p:blipFill>
          <a:blip r:embed="rId5"/>
          <a:stretch>
            <a:fillRect/>
          </a:stretch>
        </p:blipFill>
        <p:spPr>
          <a:xfrm>
            <a:off x="614363" y="3871913"/>
            <a:ext cx="537104" cy="207549"/>
          </a:xfrm>
          <a:prstGeom prst="rect">
            <a:avLst/>
          </a:prstGeom>
        </p:spPr>
      </p:pic>
      <p:pic>
        <p:nvPicPr>
          <p:cNvPr id="35" name="Image 5" descr="preencoded.png">    </p:cNvPr>
          <p:cNvPicPr>
            <a:picLocks noChangeAspect="1"/>
          </p:cNvPicPr>
          <p:nvPr/>
        </p:nvPicPr>
        <p:blipFill>
          <a:blip r:embed="rId6"/>
          <a:stretch>
            <a:fillRect/>
          </a:stretch>
        </p:blipFill>
        <p:spPr>
          <a:xfrm>
            <a:off x="4581525" y="2709863"/>
            <a:ext cx="537104" cy="326231"/>
          </a:xfrm>
          <a:prstGeom prst="rect">
            <a:avLst/>
          </a:prstGeom>
        </p:spPr>
      </p:pic>
      <p:pic>
        <p:nvPicPr>
          <p:cNvPr id="36" name="Image 6" descr="preencoded.png">    </p:cNvPr>
          <p:cNvPicPr>
            <a:picLocks noChangeAspect="1"/>
          </p:cNvPicPr>
          <p:nvPr/>
        </p:nvPicPr>
        <p:blipFill>
          <a:blip r:embed="rId7"/>
          <a:stretch>
            <a:fillRect/>
          </a:stretch>
        </p:blipFill>
        <p:spPr>
          <a:xfrm>
            <a:off x="614363" y="2709863"/>
            <a:ext cx="537104" cy="326231"/>
          </a:xfrm>
          <a:prstGeom prst="rect">
            <a:avLst/>
          </a:prstGeom>
        </p:spPr>
      </p:pic>
      <p:pic>
        <p:nvPicPr>
          <p:cNvPr id="37" name="Image 7" descr="preencoded.png">    </p:cNvPr>
          <p:cNvPicPr>
            <a:picLocks noChangeAspect="1"/>
          </p:cNvPicPr>
          <p:nvPr/>
        </p:nvPicPr>
        <p:blipFill>
          <a:blip r:embed="rId8"/>
          <a:stretch>
            <a:fillRect/>
          </a:stretch>
        </p:blipFill>
        <p:spPr>
          <a:xfrm>
            <a:off x="5795963" y="1181100"/>
            <a:ext cx="371078" cy="347663"/>
          </a:xfrm>
          <a:prstGeom prst="rect">
            <a:avLst/>
          </a:prstGeom>
        </p:spPr>
      </p:pic>
      <p:pic>
        <p:nvPicPr>
          <p:cNvPr id="38" name="Image 8" descr="preencoded.png">    </p:cNvPr>
          <p:cNvPicPr>
            <a:picLocks noChangeAspect="1"/>
          </p:cNvPicPr>
          <p:nvPr/>
        </p:nvPicPr>
        <p:blipFill>
          <a:blip r:embed="rId9"/>
          <a:stretch>
            <a:fillRect/>
          </a:stretch>
        </p:blipFill>
        <p:spPr>
          <a:xfrm>
            <a:off x="2976563" y="1181100"/>
            <a:ext cx="371078" cy="347663"/>
          </a:xfrm>
          <a:prstGeom prst="rect">
            <a:avLst/>
          </a:prstGeom>
        </p:spPr>
      </p:pic>
      <p:pic>
        <p:nvPicPr>
          <p:cNvPr id="39" name="Image 9" descr="preencoded.png">    </p:cNvPr>
          <p:cNvPicPr>
            <a:picLocks noChangeAspect="1"/>
          </p:cNvPicPr>
          <p:nvPr/>
        </p:nvPicPr>
        <p:blipFill>
          <a:blip r:embed="rId10"/>
          <a:stretch>
            <a:fillRect/>
          </a:stretch>
        </p:blipFill>
        <p:spPr>
          <a:xfrm>
            <a:off x="2957513" y="104775"/>
            <a:ext cx="762662" cy="234553"/>
          </a:xfrm>
          <a:prstGeom prst="rect">
            <a:avLst/>
          </a:prstGeom>
        </p:spPr>
      </p:pic>
      <p:pic>
        <p:nvPicPr>
          <p:cNvPr id="40" name="Image 10" descr="preencoded.png">    </p:cNvPr>
          <p:cNvPicPr>
            <a:picLocks noChangeAspect="1"/>
          </p:cNvPicPr>
          <p:nvPr/>
        </p:nvPicPr>
        <p:blipFill>
          <a:blip r:embed="rId11"/>
          <a:stretch>
            <a:fillRect/>
          </a:stretch>
        </p:blipFill>
        <p:spPr>
          <a:xfrm>
            <a:off x="633413" y="104775"/>
            <a:ext cx="296333" cy="617934"/>
          </a:xfrm>
          <a:prstGeom prst="rect">
            <a:avLst/>
          </a:prstGeom>
        </p:spPr>
      </p:pic>
      <p:pic>
        <p:nvPicPr>
          <p:cNvPr id="41" name="Image 11" descr="preencoded.png">    </p:cNvPr>
          <p:cNvPicPr>
            <a:picLocks noChangeAspect="1"/>
          </p:cNvPicPr>
          <p:nvPr/>
        </p:nvPicPr>
        <p:blipFill>
          <a:blip r:embed="rId12"/>
          <a:stretch>
            <a:fillRect/>
          </a:stretch>
        </p:blipFill>
        <p:spPr>
          <a:xfrm>
            <a:off x="633413" y="104775"/>
            <a:ext cx="2133600" cy="2471738"/>
          </a:xfrm>
          <a:prstGeom prst="rect">
            <a:avLst/>
          </a:prstGeom>
        </p:spPr>
      </p:pic>
      <p:pic>
        <p:nvPicPr>
          <p:cNvPr id="42" name="Image 12" descr="preencoded.png">    </p:cNvPr>
          <p:cNvPicPr>
            <a:picLocks noChangeAspect="1"/>
          </p:cNvPicPr>
          <p:nvPr/>
        </p:nvPicPr>
        <p:blipFill>
          <a:blip r:embed="rId13"/>
          <a:stretch>
            <a:fillRect/>
          </a:stretch>
        </p:blipFill>
        <p:spPr>
          <a:xfrm>
            <a:off x="1892829" y="815400"/>
            <a:ext cx="1444625" cy="3012430"/>
          </a:xfrm>
          <a:prstGeom prst="rect">
            <a:avLst/>
          </a:prstGeom>
        </p:spPr>
      </p:pic>
      <p:sp>
        <p:nvSpPr>
          <p:cNvPr id="43" name="Text 28"/>
          <p:cNvSpPr/>
          <p:nvPr/>
        </p:nvSpPr>
        <p:spPr>
          <a:xfrm>
            <a:off x="3162300" y="223838"/>
            <a:ext cx="6810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Bio</a:t>
            </a:r>
            <a:endParaRPr lang="en-US" sz="1200" dirty="0"/>
          </a:p>
        </p:txBody>
      </p:sp>
      <p:sp>
        <p:nvSpPr>
          <p:cNvPr id="44" name="Text 29"/>
          <p:cNvSpPr/>
          <p:nvPr/>
        </p:nvSpPr>
        <p:spPr>
          <a:xfrm>
            <a:off x="3133725" y="1243013"/>
            <a:ext cx="13287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Demography</a:t>
            </a:r>
            <a:endParaRPr lang="en-US" sz="1200" dirty="0"/>
          </a:p>
        </p:txBody>
      </p:sp>
      <p:sp>
        <p:nvSpPr>
          <p:cNvPr id="45" name="Text 30"/>
          <p:cNvSpPr/>
          <p:nvPr/>
        </p:nvSpPr>
        <p:spPr>
          <a:xfrm>
            <a:off x="771525" y="2843213"/>
            <a:ext cx="123348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Core needs</a:t>
            </a:r>
            <a:endParaRPr lang="en-US" sz="1200" dirty="0"/>
          </a:p>
        </p:txBody>
      </p:sp>
      <p:sp>
        <p:nvSpPr>
          <p:cNvPr id="46" name="Text 31"/>
          <p:cNvSpPr/>
          <p:nvPr/>
        </p:nvSpPr>
        <p:spPr>
          <a:xfrm>
            <a:off x="4700588" y="2843213"/>
            <a:ext cx="12906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Frustrations</a:t>
            </a:r>
            <a:endParaRPr lang="en-US" sz="1200" dirty="0"/>
          </a:p>
        </p:txBody>
      </p:sp>
      <p:sp>
        <p:nvSpPr>
          <p:cNvPr id="47" name="Text 32"/>
          <p:cNvSpPr/>
          <p:nvPr/>
        </p:nvSpPr>
        <p:spPr>
          <a:xfrm>
            <a:off x="771525" y="4338638"/>
            <a:ext cx="871538"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Quote</a:t>
            </a:r>
            <a:endParaRPr lang="en-US" sz="1200" dirty="0"/>
          </a:p>
        </p:txBody>
      </p:sp>
      <p:sp>
        <p:nvSpPr>
          <p:cNvPr id="48" name="Text 33"/>
          <p:cNvSpPr/>
          <p:nvPr/>
        </p:nvSpPr>
        <p:spPr>
          <a:xfrm>
            <a:off x="4700588" y="4333875"/>
            <a:ext cx="1552575"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Personality trait</a:t>
            </a:r>
            <a:endParaRPr lang="en-US" sz="1200" dirty="0"/>
          </a:p>
        </p:txBody>
      </p:sp>
      <p:sp>
        <p:nvSpPr>
          <p:cNvPr id="49" name="Text 34"/>
          <p:cNvSpPr/>
          <p:nvPr/>
        </p:nvSpPr>
        <p:spPr>
          <a:xfrm>
            <a:off x="5981700" y="1285875"/>
            <a:ext cx="1257300" cy="114300"/>
          </a:xfrm>
          <a:prstGeom prst="rect">
            <a:avLst/>
          </a:prstGeom>
          <a:noFill/>
          <a:ln/>
        </p:spPr>
        <p:txBody>
          <a:bodyPr wrap="square" rtlCol="0" anchor="ctr"/>
          <a:lstStyle/>
          <a:p>
            <a:pPr algn="l" indent="0" marL="0">
              <a:lnSpc>
                <a:spcPts val="900"/>
              </a:lnSpc>
              <a:buNone/>
            </a:pPr>
            <a:r>
              <a:rPr lang="en-US" sz="1200" b="1" dirty="0">
                <a:solidFill>
                  <a:srgbClr val="FFFFFF">
                    <a:alpha val="99000"/>
                  </a:srgbClr>
                </a:solidFill>
                <a:latin typeface="Roboto" pitchFamily="34" charset="0"/>
                <a:ea typeface="Roboto" pitchFamily="34" charset="-122"/>
                <a:cs typeface="Roboto" pitchFamily="34" charset="-120"/>
              </a:rPr>
              <a:t>Technology</a:t>
            </a:r>
            <a:endParaRPr lang="en-US" sz="1200" dirty="0"/>
          </a:p>
        </p:txBody>
      </p:sp>
      <p:sp>
        <p:nvSpPr>
          <p:cNvPr id="50" name="Text 35"/>
          <p:cNvSpPr/>
          <p:nvPr/>
        </p:nvSpPr>
        <p:spPr>
          <a:xfrm>
            <a:off x="3138488" y="414338"/>
            <a:ext cx="5662613" cy="504825"/>
          </a:xfrm>
          <a:prstGeom prst="rect">
            <a:avLst/>
          </a:prstGeom>
          <a:noFill/>
          <a:ln/>
        </p:spPr>
        <p:txBody>
          <a:bodyPr wrap="square" rtlCol="0" anchor="ctr"/>
          <a:lstStyle/>
          <a:p>
            <a:pPr algn="l" indent="0" marL="0">
              <a:lnSpc>
                <a:spcPts val="994"/>
              </a:lnSpc>
              <a:buNone/>
            </a:pPr>
            <a:r>
              <a:rPr lang="en-US" sz="900" dirty="0">
                <a:solidFill>
                  <a:srgbClr val="FFFFFF">
                    <a:alpha val="99000"/>
                  </a:srgbClr>
                </a:solidFill>
                <a:latin typeface="Poppins" pitchFamily="34" charset="0"/>
                <a:ea typeface="Poppins" pitchFamily="34" charset="-122"/>
                <a:cs typeface="Poppins" pitchFamily="34" charset="-120"/>
              </a:rPr>
              <a:t>Arjun, is a software developer who thrives on progress but struggles with staying motivated long-term. He’s always looking for tools to help him achieve his goals and enjoys friendly competition that keeps him engaged. He values instant feedback and rewards but often finds tracking his habits to be a chore.</a:t>
            </a:r>
            <a:endParaRPr lang="en-US" sz="900" dirty="0"/>
          </a:p>
        </p:txBody>
      </p:sp>
      <p:sp>
        <p:nvSpPr>
          <p:cNvPr id="51" name="Text 36"/>
          <p:cNvSpPr/>
          <p:nvPr/>
        </p:nvSpPr>
        <p:spPr>
          <a:xfrm>
            <a:off x="833438" y="-292894"/>
            <a:ext cx="1076325" cy="100013"/>
          </a:xfrm>
          <a:prstGeom prst="rect">
            <a:avLst/>
          </a:prstGeom>
          <a:noFill/>
          <a:ln/>
        </p:spPr>
        <p:txBody>
          <a:bodyPr wrap="square" rtlCol="0" anchor="ctr"/>
          <a:lstStyle/>
          <a:p>
            <a:pPr algn="l" indent="0" marL="0">
              <a:lnSpc>
                <a:spcPts val="788"/>
              </a:lnSpc>
              <a:buNone/>
            </a:pPr>
            <a:r>
              <a:rPr lang="en-US" sz="525" dirty="0">
                <a:solidFill>
                  <a:srgbClr val="FFFFFF">
                    <a:alpha val="99000"/>
                  </a:srgbClr>
                </a:solidFill>
                <a:latin typeface="Poppins" pitchFamily="34" charset="0"/>
                <a:ea typeface="Poppins" pitchFamily="34" charset="-122"/>
                <a:cs typeface="Poppins" pitchFamily="34" charset="-120"/>
              </a:rPr>
              <a:t>Lana - Accountant </a:t>
            </a:r>
            <a:endParaRPr lang="en-US" sz="525" dirty="0"/>
          </a:p>
        </p:txBody>
      </p:sp>
      <p:sp>
        <p:nvSpPr>
          <p:cNvPr id="52" name="Text 37"/>
          <p:cNvSpPr/>
          <p:nvPr/>
        </p:nvSpPr>
        <p:spPr>
          <a:xfrm>
            <a:off x="3133725" y="1500187"/>
            <a:ext cx="2195513" cy="952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Age: 25</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Gender: Male</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Education: Graduated</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Profession: Software Developer</a:t>
            </a:r>
            <a:endParaRPr lang="en-US" sz="900" dirty="0"/>
          </a:p>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Location: Vadodara</a:t>
            </a:r>
            <a:endParaRPr lang="en-US" sz="900" dirty="0"/>
          </a:p>
        </p:txBody>
      </p:sp>
      <p:sp>
        <p:nvSpPr>
          <p:cNvPr id="53" name="Text 38"/>
          <p:cNvSpPr/>
          <p:nvPr/>
        </p:nvSpPr>
        <p:spPr>
          <a:xfrm>
            <a:off x="771525" y="4557712"/>
            <a:ext cx="4167188" cy="3810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"I want to track my habits in a way that feels rewarding and fun, not like a chore."</a:t>
            </a:r>
            <a:endParaRPr lang="en-US" sz="900" dirty="0"/>
          </a:p>
        </p:txBody>
      </p:sp>
      <p:sp>
        <p:nvSpPr>
          <p:cNvPr id="54" name="Text 39"/>
          <p:cNvSpPr/>
          <p:nvPr/>
        </p:nvSpPr>
        <p:spPr>
          <a:xfrm>
            <a:off x="676275" y="3100387"/>
            <a:ext cx="4200525" cy="771525"/>
          </a:xfrm>
          <a:prstGeom prst="rect">
            <a:avLst/>
          </a:prstGeom>
          <a:noFill/>
          <a:ln/>
        </p:spPr>
        <p:txBody>
          <a:bodyPr wrap="square" rtlCol="0" anchor="ctr"/>
          <a:lstStyle/>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Engaging, fun ways to track habits.</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Instant feedback and rewards to keep him motivated.</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Social features like leaderboards to fuel his competitive nature.</a:t>
            </a:r>
            <a:endParaRPr lang="en-US" sz="900" dirty="0"/>
          </a:p>
        </p:txBody>
      </p:sp>
      <p:sp>
        <p:nvSpPr>
          <p:cNvPr id="55" name="Text 40"/>
          <p:cNvSpPr/>
          <p:nvPr/>
        </p:nvSpPr>
        <p:spPr>
          <a:xfrm>
            <a:off x="4700588" y="3038475"/>
            <a:ext cx="4138613" cy="671513"/>
          </a:xfrm>
          <a:prstGeom prst="rect">
            <a:avLst/>
          </a:prstGeom>
          <a:noFill/>
          <a:ln/>
        </p:spPr>
        <p:txBody>
          <a:bodyPr wrap="square" rtlCol="0" anchor="ctr"/>
          <a:lstStyle/>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Habit tracking that feels like a burden, not rewarding.</a:t>
            </a:r>
            <a:endParaRPr lang="en-US" sz="900" dirty="0"/>
          </a:p>
          <a:p>
            <a:pPr algn="l" marL="342900" indent="-342900">
              <a:lnSpc>
                <a:spcPts val="1500"/>
              </a:lnSpc>
              <a:buSzPct val="100000"/>
              <a:buChar char="•"/>
            </a:pPr>
            <a:r>
              <a:rPr lang="en-US" sz="900" dirty="0">
                <a:solidFill>
                  <a:srgbClr val="FFFFFF">
                    <a:alpha val="99000"/>
                  </a:srgbClr>
                </a:solidFill>
                <a:latin typeface="Poppins" pitchFamily="34" charset="0"/>
                <a:ea typeface="Poppins" pitchFamily="34" charset="-122"/>
                <a:cs typeface="Poppins" pitchFamily="34" charset="-120"/>
              </a:rPr>
              <a:t>Lack of progress indicators or acknowledgment when goals are achieved.</a:t>
            </a:r>
            <a:endParaRPr lang="en-US" sz="900" dirty="0"/>
          </a:p>
        </p:txBody>
      </p:sp>
      <p:sp>
        <p:nvSpPr>
          <p:cNvPr id="56" name="Text 41"/>
          <p:cNvSpPr/>
          <p:nvPr/>
        </p:nvSpPr>
        <p:spPr>
          <a:xfrm>
            <a:off x="5972175" y="1485900"/>
            <a:ext cx="1433513"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Productivity apps</a:t>
            </a:r>
            <a:endParaRPr lang="en-US" sz="900" dirty="0"/>
          </a:p>
        </p:txBody>
      </p:sp>
      <p:sp>
        <p:nvSpPr>
          <p:cNvPr id="57" name="Text 42"/>
          <p:cNvSpPr/>
          <p:nvPr/>
        </p:nvSpPr>
        <p:spPr>
          <a:xfrm>
            <a:off x="5972175" y="1824038"/>
            <a:ext cx="966787"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Self Care</a:t>
            </a:r>
            <a:endParaRPr lang="en-US" sz="900" dirty="0"/>
          </a:p>
        </p:txBody>
      </p:sp>
      <p:sp>
        <p:nvSpPr>
          <p:cNvPr id="58" name="Text 43"/>
          <p:cNvSpPr/>
          <p:nvPr/>
        </p:nvSpPr>
        <p:spPr>
          <a:xfrm>
            <a:off x="5972175" y="2162175"/>
            <a:ext cx="1114425"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easy to use</a:t>
            </a:r>
            <a:endParaRPr lang="en-US" sz="900" dirty="0"/>
          </a:p>
        </p:txBody>
      </p:sp>
      <p:sp>
        <p:nvSpPr>
          <p:cNvPr id="59" name="Text 44"/>
          <p:cNvSpPr/>
          <p:nvPr/>
        </p:nvSpPr>
        <p:spPr>
          <a:xfrm>
            <a:off x="4824413" y="4652963"/>
            <a:ext cx="1152525"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competitive</a:t>
            </a:r>
            <a:endParaRPr lang="en-US" sz="900" dirty="0"/>
          </a:p>
        </p:txBody>
      </p:sp>
      <p:sp>
        <p:nvSpPr>
          <p:cNvPr id="60" name="Text 45"/>
          <p:cNvSpPr/>
          <p:nvPr/>
        </p:nvSpPr>
        <p:spPr>
          <a:xfrm>
            <a:off x="5929313" y="4652963"/>
            <a:ext cx="1023937"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ambitious</a:t>
            </a:r>
            <a:endParaRPr lang="en-US" sz="900" dirty="0"/>
          </a:p>
        </p:txBody>
      </p:sp>
      <p:sp>
        <p:nvSpPr>
          <p:cNvPr id="61" name="Text 46"/>
          <p:cNvSpPr/>
          <p:nvPr/>
        </p:nvSpPr>
        <p:spPr>
          <a:xfrm>
            <a:off x="6948488" y="4648200"/>
            <a:ext cx="1300163" cy="190500"/>
          </a:xfrm>
          <a:prstGeom prst="rect">
            <a:avLst/>
          </a:prstGeom>
          <a:noFill/>
          <a:ln/>
        </p:spPr>
        <p:txBody>
          <a:bodyPr wrap="square" rtlCol="0" anchor="ctr"/>
          <a:lstStyle/>
          <a:p>
            <a:pPr algn="l" indent="0" marL="0">
              <a:lnSpc>
                <a:spcPts val="1500"/>
              </a:lnSpc>
              <a:buNone/>
            </a:pPr>
            <a:r>
              <a:rPr lang="en-US" sz="900" dirty="0">
                <a:solidFill>
                  <a:srgbClr val="FFFFFF">
                    <a:alpha val="99000"/>
                  </a:srgbClr>
                </a:solidFill>
                <a:latin typeface="Poppins" pitchFamily="34" charset="0"/>
                <a:ea typeface="Poppins" pitchFamily="34" charset="-122"/>
                <a:cs typeface="Poppins" pitchFamily="34" charset="-120"/>
              </a:rPr>
              <a:t>Reward-driven</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Slide 1</vt:lpstr>
      <vt:lpstr>Slide 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2025-04-04T08:04:35Z</dcterms:created>
  <dcterms:modified xsi:type="dcterms:W3CDTF">2025-04-04T08:04:35Z</dcterms:modified>
</cp:coreProperties>
</file>