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954-BA3C-4B36-BAE8-A847CB51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마우스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F83F4-E723-4BEA-A430-39A8BE29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이벤트</a:t>
            </a:r>
            <a:endParaRPr lang="en-US" altLang="ko-KR" dirty="0"/>
          </a:p>
          <a:p>
            <a:pPr lvl="1"/>
            <a:r>
              <a:rPr lang="en-US" altLang="ko-KR" dirty="0"/>
              <a:t>WM_L/BUTTONDOWN-UP_MOVE</a:t>
            </a:r>
          </a:p>
          <a:p>
            <a:pPr lvl="1"/>
            <a:r>
              <a:rPr lang="ko-KR" altLang="en-US" dirty="0"/>
              <a:t>모든 이벤트는 단독</a:t>
            </a:r>
            <a:r>
              <a:rPr lang="en-US" altLang="ko-KR" dirty="0"/>
              <a:t>(</a:t>
            </a:r>
            <a:r>
              <a:rPr lang="ko-KR" altLang="en-US" dirty="0" err="1"/>
              <a:t>콜백</a:t>
            </a:r>
            <a:r>
              <a:rPr lang="ko-KR" altLang="en-US" dirty="0"/>
              <a:t> 함수로 정보 전달</a:t>
            </a:r>
            <a:r>
              <a:rPr lang="en-US" altLang="ko-KR" dirty="0"/>
              <a:t>)</a:t>
            </a:r>
            <a:r>
              <a:rPr lang="ko-KR" altLang="en-US" dirty="0"/>
              <a:t>을 작성한다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과제 </a:t>
            </a:r>
            <a:r>
              <a:rPr lang="en-US" altLang="ko-KR" dirty="0"/>
              <a:t>: </a:t>
            </a:r>
            <a:r>
              <a:rPr lang="ko-KR" altLang="en-US" dirty="0"/>
              <a:t>마우스를 이용한 자유선 그리기</a:t>
            </a:r>
            <a:endParaRPr lang="en-US" altLang="ko-KR" dirty="0"/>
          </a:p>
          <a:p>
            <a:pPr lvl="1"/>
            <a:r>
              <a:rPr lang="ko-KR" altLang="en-US" dirty="0"/>
              <a:t>전역 변수 필요 이유 </a:t>
            </a:r>
            <a:r>
              <a:rPr lang="en-US" altLang="ko-KR" dirty="0"/>
              <a:t>: </a:t>
            </a:r>
            <a:r>
              <a:rPr lang="ko-KR" altLang="en-US" dirty="0" err="1"/>
              <a:t>콜백</a:t>
            </a:r>
            <a:r>
              <a:rPr lang="ko-KR" altLang="en-US" dirty="0"/>
              <a:t> 함수 간의 정보를 유지하기 위해서</a:t>
            </a:r>
            <a:endParaRPr lang="en-US" altLang="ko-KR" dirty="0"/>
          </a:p>
          <a:p>
            <a:pPr lvl="1"/>
            <a:r>
              <a:rPr lang="ko-KR" altLang="en-US" dirty="0"/>
              <a:t>플래그 변수 </a:t>
            </a:r>
            <a:r>
              <a:rPr lang="en-US" altLang="ko-KR" dirty="0"/>
              <a:t>: </a:t>
            </a:r>
            <a:r>
              <a:rPr lang="ko-KR" altLang="en-US" dirty="0"/>
              <a:t>일반 변수와 동일</a:t>
            </a:r>
            <a:r>
              <a:rPr lang="en-US" altLang="ko-KR" dirty="0"/>
              <a:t>. </a:t>
            </a:r>
            <a:r>
              <a:rPr lang="ko-KR" altLang="en-US" dirty="0"/>
              <a:t>상태 정보를 갖는다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880F7-7A7E-4F40-B6D2-FC98B145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933B0-3A8E-4623-870E-F908225C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20C35-6EC0-4842-9702-23C32C28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키보드 이벤트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45792E-C2E0-4390-9901-50FB00314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윈도우 메시지</a:t>
            </a:r>
            <a:endParaRPr lang="en-US" altLang="ko-KR" dirty="0"/>
          </a:p>
          <a:p>
            <a:pPr lvl="1"/>
            <a:r>
              <a:rPr lang="en-US" altLang="ko-KR" dirty="0"/>
              <a:t>WM_KEYDOWN/UP</a:t>
            </a:r>
          </a:p>
          <a:p>
            <a:pPr lvl="1"/>
            <a:r>
              <a:rPr lang="en-US" altLang="ko-KR" dirty="0"/>
              <a:t>ASCII </a:t>
            </a:r>
            <a:r>
              <a:rPr lang="ko-KR" altLang="en-US" dirty="0"/>
              <a:t>코드로 눌려진 키의 값이 전달되었다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문자열 처리</a:t>
            </a:r>
            <a:endParaRPr lang="en-US" altLang="ko-KR" dirty="0"/>
          </a:p>
          <a:p>
            <a:pPr lvl="1"/>
            <a:r>
              <a:rPr lang="ko-KR" altLang="en-US" dirty="0"/>
              <a:t>화면에 그림 대신 글자를 그리는 </a:t>
            </a:r>
            <a:r>
              <a:rPr lang="en-US" altLang="ko-KR" dirty="0"/>
              <a:t>API</a:t>
            </a:r>
          </a:p>
          <a:p>
            <a:pPr lvl="1"/>
            <a:r>
              <a:rPr lang="ko-KR" altLang="en-US" dirty="0"/>
              <a:t>자료형 </a:t>
            </a:r>
            <a:r>
              <a:rPr lang="en-US" altLang="ko-KR" dirty="0"/>
              <a:t>: WCHAR (==</a:t>
            </a:r>
            <a:r>
              <a:rPr lang="en-US" altLang="ko-KR" dirty="0" err="1"/>
              <a:t>wchar_t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wsprintf</a:t>
            </a:r>
            <a:r>
              <a:rPr lang="en-US" altLang="ko-KR" dirty="0"/>
              <a:t>() : </a:t>
            </a:r>
            <a:r>
              <a:rPr lang="ko-KR" altLang="en-US" dirty="0"/>
              <a:t>선언된 문자열 변수에 지정 형식으로 내용을 채우는 함수</a:t>
            </a:r>
            <a:endParaRPr lang="en-US" altLang="ko-KR" dirty="0"/>
          </a:p>
          <a:p>
            <a:pPr lvl="1"/>
            <a:r>
              <a:rPr lang="en-US" altLang="ko-KR" dirty="0" err="1"/>
              <a:t>TextOut</a:t>
            </a:r>
            <a:r>
              <a:rPr lang="en-US" altLang="ko-KR" dirty="0"/>
              <a:t>() API : </a:t>
            </a:r>
            <a:r>
              <a:rPr lang="ko-KR" altLang="en-US" dirty="0"/>
              <a:t>화면에 지정된 문자열을 출력 </a:t>
            </a:r>
            <a:r>
              <a:rPr lang="en-US" altLang="ko-KR" dirty="0"/>
              <a:t>API</a:t>
            </a:r>
          </a:p>
          <a:p>
            <a:pPr lvl="1"/>
            <a:r>
              <a:rPr lang="en-US" altLang="ko-KR" dirty="0" err="1"/>
              <a:t>lstrlenW</a:t>
            </a:r>
            <a:r>
              <a:rPr lang="en-US" altLang="ko-KR" dirty="0"/>
              <a:t>() : </a:t>
            </a:r>
            <a:r>
              <a:rPr lang="ko-KR" altLang="en-US" dirty="0"/>
              <a:t>유니코드 문자열의 정확한 길이를 </a:t>
            </a:r>
            <a:r>
              <a:rPr lang="ko-KR" altLang="en-US" dirty="0" err="1"/>
              <a:t>알려준느</a:t>
            </a:r>
            <a:r>
              <a:rPr lang="ko-KR" altLang="en-US" dirty="0"/>
              <a:t> </a:t>
            </a:r>
            <a:r>
              <a:rPr lang="ko-KR" altLang="en-US" dirty="0" err="1"/>
              <a:t>ㅎ마수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81DD0-EF75-406E-8C4E-F46820C90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7972E2-8970-466E-BC23-D724E6ED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36187-727B-4281-B663-00E8B6F55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 </a:t>
            </a:r>
            <a:r>
              <a:rPr lang="ko-KR" altLang="en-US" dirty="0"/>
              <a:t>이용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C7A7EE-4491-41E1-B366-15ABE556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HDC</a:t>
            </a:r>
          </a:p>
          <a:p>
            <a:pPr lvl="1"/>
            <a:r>
              <a:rPr lang="ko-KR" altLang="en-US" dirty="0"/>
              <a:t>화면 정보를 보관하는 </a:t>
            </a:r>
            <a:r>
              <a:rPr lang="ko-KR" altLang="en-US" dirty="0" err="1"/>
              <a:t>정보체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내용을 알 수는 없다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화면 그리기에 필요한 정보 포함 </a:t>
            </a:r>
            <a:r>
              <a:rPr lang="en-US" altLang="ko-KR" dirty="0"/>
              <a:t>– </a:t>
            </a:r>
            <a:r>
              <a:rPr lang="ko-KR" altLang="en-US" dirty="0"/>
              <a:t>변경을 요청</a:t>
            </a:r>
            <a:endParaRPr lang="en-US" altLang="ko-KR" dirty="0"/>
          </a:p>
          <a:p>
            <a:pPr lvl="1"/>
            <a:r>
              <a:rPr lang="ko-KR" altLang="en-US" dirty="0"/>
              <a:t>변경은 </a:t>
            </a:r>
            <a:r>
              <a:rPr lang="en-US" altLang="ko-KR" dirty="0"/>
              <a:t>OS</a:t>
            </a:r>
            <a:r>
              <a:rPr lang="ko-KR" altLang="en-US" dirty="0"/>
              <a:t>에게 요청해서 변경이 필요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 속성 변경</a:t>
            </a:r>
            <a:endParaRPr lang="en-US" altLang="ko-KR" dirty="0"/>
          </a:p>
          <a:p>
            <a:pPr lvl="1"/>
            <a:r>
              <a:rPr lang="ko-KR" altLang="en-US" dirty="0"/>
              <a:t>선 객체의 속성 변경 </a:t>
            </a:r>
            <a:r>
              <a:rPr lang="en-US" altLang="ko-KR" dirty="0"/>
              <a:t>: </a:t>
            </a:r>
            <a:r>
              <a:rPr lang="ko-KR" altLang="en-US" dirty="0"/>
              <a:t>기본 선을 굵기 </a:t>
            </a:r>
            <a:r>
              <a:rPr lang="en-US" altLang="ko-KR" dirty="0"/>
              <a:t>1px</a:t>
            </a:r>
            <a:r>
              <a:rPr lang="ko-KR" altLang="en-US" dirty="0"/>
              <a:t>에 검은색</a:t>
            </a:r>
            <a:endParaRPr lang="en-US" altLang="ko-KR" dirty="0"/>
          </a:p>
          <a:p>
            <a:pPr lvl="1"/>
            <a:r>
              <a:rPr lang="ko-KR" altLang="en-US" dirty="0"/>
              <a:t>면 객체의 속성 변경 </a:t>
            </a:r>
            <a:r>
              <a:rPr lang="en-US" altLang="ko-KR" dirty="0"/>
              <a:t>: </a:t>
            </a:r>
            <a:r>
              <a:rPr lang="ko-KR" altLang="en-US" dirty="0"/>
              <a:t>기본 면은 하얀색</a:t>
            </a:r>
            <a:endParaRPr lang="en-US" altLang="ko-KR" dirty="0"/>
          </a:p>
          <a:p>
            <a:r>
              <a:rPr lang="ko-KR" altLang="en-US" dirty="0"/>
              <a:t>변경 방법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– </a:t>
            </a:r>
            <a:r>
              <a:rPr lang="ko-KR" altLang="en-US" dirty="0"/>
              <a:t>선 변경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선 객체를 생성 </a:t>
            </a:r>
            <a:r>
              <a:rPr lang="en-US" altLang="ko-KR" dirty="0"/>
              <a:t>--&gt; OS</a:t>
            </a:r>
            <a:r>
              <a:rPr lang="ko-KR" altLang="en-US" dirty="0"/>
              <a:t>에게 선 객체를 전달</a:t>
            </a:r>
            <a:r>
              <a:rPr lang="en-US" altLang="ko-KR" dirty="0"/>
              <a:t>(API)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원래 선 객체 반환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    </a:t>
            </a:r>
            <a:r>
              <a:rPr lang="ko-KR" altLang="en-US" dirty="0">
                <a:sym typeface="Wingdings" panose="05000000000000000000" pitchFamily="2" charset="2"/>
              </a:rPr>
              <a:t>선을 사용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에게 원래 선 객체 전달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55993D-6589-44E0-B2A8-2C6375095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107DED-FF5B-4008-A60B-CBF79C23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77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0A26E-F639-428F-877E-0C10B8B8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D882F-05DC-4792-A5EA-D91C65CF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간단한 그림판을 만들어 봅시다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그리기 선택 </a:t>
            </a:r>
            <a:r>
              <a:rPr lang="en-US" altLang="ko-KR" dirty="0"/>
              <a:t>: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사각형</a:t>
            </a:r>
            <a:r>
              <a:rPr lang="en-US" altLang="ko-KR" dirty="0"/>
              <a:t>, </a:t>
            </a:r>
            <a:r>
              <a:rPr lang="ko-KR" altLang="en-US" dirty="0"/>
              <a:t>타원</a:t>
            </a:r>
            <a:r>
              <a:rPr lang="en-US" altLang="ko-KR" dirty="0"/>
              <a:t>, </a:t>
            </a:r>
            <a:r>
              <a:rPr lang="ko-KR" altLang="en-US" dirty="0"/>
              <a:t>자유선</a:t>
            </a:r>
            <a:endParaRPr lang="en-US" altLang="ko-KR" dirty="0"/>
          </a:p>
          <a:p>
            <a:pPr lvl="1"/>
            <a:r>
              <a:rPr lang="ko-KR" altLang="en-US" dirty="0"/>
              <a:t>선 굵기 선택 </a:t>
            </a:r>
            <a:r>
              <a:rPr lang="en-US" altLang="ko-KR" dirty="0"/>
              <a:t>: 1px, 5px, 10px</a:t>
            </a:r>
          </a:p>
          <a:p>
            <a:pPr lvl="1"/>
            <a:r>
              <a:rPr lang="ko-KR" altLang="en-US" dirty="0"/>
              <a:t>선 색상 선택 </a:t>
            </a:r>
            <a:r>
              <a:rPr lang="en-US" altLang="ko-KR" dirty="0"/>
              <a:t>: </a:t>
            </a:r>
            <a:r>
              <a:rPr lang="ko-KR" altLang="en-US" dirty="0"/>
              <a:t>빨간색</a:t>
            </a:r>
            <a:r>
              <a:rPr lang="en-US" altLang="ko-KR" dirty="0"/>
              <a:t>, </a:t>
            </a:r>
            <a:r>
              <a:rPr lang="ko-KR" altLang="en-US" dirty="0"/>
              <a:t>녹색</a:t>
            </a:r>
            <a:r>
              <a:rPr lang="en-US" altLang="ko-KR" dirty="0"/>
              <a:t>, </a:t>
            </a:r>
            <a:r>
              <a:rPr lang="ko-KR" altLang="en-US" dirty="0"/>
              <a:t>파란색</a:t>
            </a:r>
            <a:endParaRPr lang="en-US" altLang="ko-KR" dirty="0"/>
          </a:p>
          <a:p>
            <a:pPr lvl="1"/>
            <a:r>
              <a:rPr lang="ko-KR" altLang="en-US" dirty="0"/>
              <a:t>면 색상 </a:t>
            </a:r>
            <a:r>
              <a:rPr lang="en-US" altLang="ko-KR" dirty="0"/>
              <a:t>: </a:t>
            </a:r>
            <a:r>
              <a:rPr lang="ko-KR" altLang="en-US" dirty="0"/>
              <a:t>검은색</a:t>
            </a:r>
            <a:r>
              <a:rPr lang="en-US" altLang="ko-KR" dirty="0"/>
              <a:t>, </a:t>
            </a:r>
            <a:r>
              <a:rPr lang="ko-KR" altLang="en-US" dirty="0"/>
              <a:t>하얀색</a:t>
            </a:r>
            <a:r>
              <a:rPr lang="en-US" altLang="ko-KR" dirty="0"/>
              <a:t>, </a:t>
            </a:r>
            <a:r>
              <a:rPr lang="ko-KR" altLang="en-US" dirty="0"/>
              <a:t>다홍색</a:t>
            </a:r>
            <a:r>
              <a:rPr lang="en-US" altLang="ko-KR" dirty="0"/>
              <a:t>(200, 100, 100)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2F5D28-1B33-4271-BE65-28C718D79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52357D-25E4-41B9-8C4D-8B75A7E7B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4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9D4A37-598D-4340-823E-40BD9DFBE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 </a:t>
            </a:r>
            <a:r>
              <a:rPr lang="ko-KR" altLang="en-US" dirty="0"/>
              <a:t>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754BC-E12E-4D06-B4EC-70A53695F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사각형의 좌표 표시를 위해 사용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개의 좌표 값을 보관하는 자료형</a:t>
            </a:r>
            <a:endParaRPr lang="en-US" altLang="ko-KR" dirty="0"/>
          </a:p>
          <a:p>
            <a:pPr lvl="1"/>
            <a:r>
              <a:rPr lang="en-US" altLang="ko-KR" dirty="0"/>
              <a:t>left, top : </a:t>
            </a:r>
            <a:r>
              <a:rPr lang="ko-KR" altLang="en-US" dirty="0" err="1"/>
              <a:t>좌상단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en-US" altLang="ko-KR" dirty="0"/>
              <a:t>right, bottom : </a:t>
            </a:r>
            <a:r>
              <a:rPr lang="ko-KR" altLang="en-US" dirty="0" err="1"/>
              <a:t>우하단</a:t>
            </a:r>
            <a:r>
              <a:rPr lang="ko-KR" altLang="en-US" dirty="0"/>
              <a:t> </a:t>
            </a:r>
            <a:r>
              <a:rPr lang="en-US" altLang="ko-KR" dirty="0"/>
              <a:t>x, y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1"/>
            <a:r>
              <a:rPr lang="ko-KR" altLang="en-US" dirty="0" err="1"/>
              <a:t>좌상단</a:t>
            </a:r>
            <a:r>
              <a:rPr lang="en-US" altLang="ko-KR" dirty="0"/>
              <a:t>, </a:t>
            </a:r>
            <a:r>
              <a:rPr lang="ko-KR" altLang="en-US" dirty="0" err="1"/>
              <a:t>우하단에</a:t>
            </a:r>
            <a:r>
              <a:rPr lang="ko-KR" altLang="en-US" dirty="0"/>
              <a:t> 해당하는 </a:t>
            </a:r>
            <a:r>
              <a:rPr lang="en-US" altLang="ko-KR" dirty="0"/>
              <a:t>x, y</a:t>
            </a:r>
            <a:r>
              <a:rPr lang="ko-KR" altLang="en-US" dirty="0"/>
              <a:t>좌표를 정확하게</a:t>
            </a:r>
            <a:r>
              <a:rPr lang="en-US" altLang="ko-KR" dirty="0"/>
              <a:t> </a:t>
            </a:r>
            <a:r>
              <a:rPr lang="ko-KR" altLang="en-US" dirty="0"/>
              <a:t>입력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C2CEF1-B39D-4B0D-9138-2FC57C5E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5875CE-5730-4F69-8CCC-35FAC18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2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182CA-346C-4E84-9D0B-C5395416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8BEB61-F7F6-43B7-923C-22A348DE7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나는 쫓아오고</a:t>
            </a:r>
            <a:r>
              <a:rPr lang="en-US" altLang="ko-KR" dirty="0"/>
              <a:t>, </a:t>
            </a:r>
            <a:r>
              <a:rPr lang="ko-KR" altLang="en-US" dirty="0"/>
              <a:t>도망가고</a:t>
            </a:r>
            <a:r>
              <a:rPr lang="en-US" altLang="ko-KR" dirty="0"/>
              <a:t>, </a:t>
            </a:r>
            <a:r>
              <a:rPr lang="ko-KR" altLang="en-US" dirty="0"/>
              <a:t>음식을 먹는 간단한 게임</a:t>
            </a:r>
            <a:endParaRPr lang="en-US" altLang="ko-KR" dirty="0"/>
          </a:p>
          <a:p>
            <a:r>
              <a:rPr lang="ko-KR" altLang="en-US" dirty="0"/>
              <a:t>나 </a:t>
            </a:r>
            <a:r>
              <a:rPr lang="en-US" altLang="ko-KR" dirty="0"/>
              <a:t>: </a:t>
            </a:r>
            <a:r>
              <a:rPr lang="ko-KR" altLang="en-US" dirty="0"/>
              <a:t>사격형 표시</a:t>
            </a:r>
            <a:r>
              <a:rPr lang="en-US" altLang="ko-KR" dirty="0"/>
              <a:t>. </a:t>
            </a:r>
            <a:r>
              <a:rPr lang="ko-KR" altLang="en-US" dirty="0"/>
              <a:t>내가 이동시킬 수 있는 객체</a:t>
            </a:r>
            <a:endParaRPr lang="en-US" altLang="ko-KR" dirty="0"/>
          </a:p>
          <a:p>
            <a:r>
              <a:rPr lang="ko-KR" altLang="en-US" dirty="0"/>
              <a:t>적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자동으로 이동하는 객체</a:t>
            </a:r>
            <a:endParaRPr lang="en-US" altLang="ko-KR" dirty="0"/>
          </a:p>
          <a:p>
            <a:r>
              <a:rPr lang="ko-KR" altLang="en-US" dirty="0"/>
              <a:t>음식 </a:t>
            </a:r>
            <a:r>
              <a:rPr lang="en-US" altLang="ko-KR" dirty="0"/>
              <a:t>: </a:t>
            </a:r>
            <a:r>
              <a:rPr lang="ko-KR" altLang="en-US" dirty="0"/>
              <a:t>타원으로 표시</a:t>
            </a:r>
            <a:r>
              <a:rPr lang="en-US" altLang="ko-KR" dirty="0"/>
              <a:t>, </a:t>
            </a:r>
            <a:r>
              <a:rPr lang="ko-KR" altLang="en-US" dirty="0"/>
              <a:t>화면에 출력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FDD734-A8CE-4F7F-8E2E-F4F5D982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492405-A89B-433A-BC9E-99955C3B4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0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794EF9-1A02-413B-A822-72304D92A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16AB2-87DD-4A97-8D15-FE659F9C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 : model</a:t>
            </a:r>
          </a:p>
          <a:p>
            <a:r>
              <a:rPr lang="en-US" altLang="ko-KR" dirty="0"/>
              <a:t>V : view</a:t>
            </a:r>
          </a:p>
          <a:p>
            <a:r>
              <a:rPr lang="en-US" altLang="ko-KR" dirty="0"/>
              <a:t>C : controller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978BBC-E1D6-4593-875E-563D8310D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DEF63A-6A8C-4797-B793-F39C67FB3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3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</TotalTime>
  <Words>391</Words>
  <Application>Microsoft Office PowerPoint</Application>
  <PresentationFormat>화면 슬라이드 쇼(4:3)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마우스 이벤트</vt:lpstr>
      <vt:lpstr>키보드 이벤트</vt:lpstr>
      <vt:lpstr>HDC 이용 API</vt:lpstr>
      <vt:lpstr>과제</vt:lpstr>
      <vt:lpstr>RECT 자료형</vt:lpstr>
      <vt:lpstr>게임 만들기</vt:lpstr>
      <vt:lpstr>MVC 모델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37</cp:revision>
  <dcterms:created xsi:type="dcterms:W3CDTF">2024-12-22T13:23:26Z</dcterms:created>
  <dcterms:modified xsi:type="dcterms:W3CDTF">2025-09-16T06:37:56Z</dcterms:modified>
</cp:coreProperties>
</file>