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9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63032-7120-4414-BA32-81113214378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6C5D7-D314-4C63-8CEA-D7C6FE89E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5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0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2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4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3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2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365126"/>
            <a:ext cx="8683003" cy="58118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161352"/>
            <a:ext cx="4286251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1352"/>
            <a:ext cx="4282452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9" y="3724890"/>
            <a:ext cx="4286251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724890"/>
            <a:ext cx="4282452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28598" y="3724890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28597" y="3327251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228597" y="365820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6"/>
          </p:nvPr>
        </p:nvSpPr>
        <p:spPr>
          <a:xfrm>
            <a:off x="4629148" y="365820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9" y="365126"/>
            <a:ext cx="8684901" cy="662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61352"/>
            <a:ext cx="8683003" cy="501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599" y="6356351"/>
            <a:ext cx="5886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Dept. of Computer Science &amp; Engineering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45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C805F0-D154-4BCD-9141-31989782D3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9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72" r:id="rId5"/>
    <p:sldLayoutId id="2147483675" r:id="rId6"/>
    <p:sldLayoutId id="2147483674" r:id="rId7"/>
    <p:sldLayoutId id="2147483676" r:id="rId8"/>
    <p:sldLayoutId id="2147483677" r:id="rId9"/>
    <p:sldLayoutId id="2147483663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46F54-8FC8-4621-BDED-6CBB951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F2FEF-12FC-4E33-A72D-49A53039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자료형</a:t>
            </a:r>
            <a:endParaRPr lang="en-US" altLang="ko-KR" dirty="0"/>
          </a:p>
          <a:p>
            <a:pPr lvl="1"/>
            <a:r>
              <a:rPr lang="en-US" altLang="ko-KR" dirty="0"/>
              <a:t>left, top : </a:t>
            </a:r>
            <a:r>
              <a:rPr lang="ko-KR" altLang="en-US" dirty="0" err="1"/>
              <a:t>좌상단</a:t>
            </a:r>
            <a:r>
              <a:rPr lang="ko-KR" altLang="en-US" dirty="0"/>
              <a:t> 좌표</a:t>
            </a:r>
            <a:endParaRPr lang="en-US" altLang="ko-KR" dirty="0"/>
          </a:p>
          <a:p>
            <a:pPr lvl="1"/>
            <a:r>
              <a:rPr lang="en-US" altLang="ko-KR" dirty="0"/>
              <a:t>right, bottom : </a:t>
            </a:r>
            <a:r>
              <a:rPr lang="ko-KR" altLang="en-US" dirty="0" err="1"/>
              <a:t>우하단의</a:t>
            </a:r>
            <a:r>
              <a:rPr lang="ko-KR" altLang="en-US" dirty="0"/>
              <a:t> 좌표</a:t>
            </a:r>
            <a:endParaRPr lang="en-US" altLang="ko-KR" dirty="0"/>
          </a:p>
          <a:p>
            <a:pPr lvl="1"/>
            <a:r>
              <a:rPr lang="ko-KR" altLang="en-US" dirty="0"/>
              <a:t>반드시 해당 위치 좌표를 입력해야 정상 동작하는 </a:t>
            </a:r>
            <a:r>
              <a:rPr lang="en-US" altLang="ko-KR" dirty="0"/>
              <a:t>API</a:t>
            </a:r>
            <a:r>
              <a:rPr lang="ko-KR" altLang="en-US" dirty="0"/>
              <a:t>가 존재하기 때문</a:t>
            </a:r>
            <a:endParaRPr lang="en-US" altLang="ko-KR" dirty="0"/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API</a:t>
            </a:r>
            <a:r>
              <a:rPr lang="ko-KR" altLang="en-US" dirty="0"/>
              <a:t>를 사용하지 않고도 계산은 가능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겹침 확인을 위해서는 반드시 </a:t>
            </a:r>
            <a:r>
              <a:rPr lang="en-US" altLang="ko-KR" dirty="0"/>
              <a:t>RECT </a:t>
            </a:r>
            <a:r>
              <a:rPr lang="ko-KR" altLang="en-US" dirty="0"/>
              <a:t>자료형을 사용</a:t>
            </a:r>
            <a:r>
              <a:rPr lang="en-US" altLang="ko-KR" dirty="0"/>
              <a:t>!!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794642-4F00-4405-9E59-9B93EF1A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F4ACA-0DA3-48C3-B8F4-7A0C119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6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767CF-BFFB-4E21-9C23-EE3052D5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겹침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E978-8CF3-49DD-B94C-5A5281F9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IntersectRect</a:t>
            </a:r>
            <a:r>
              <a:rPr lang="en-US" altLang="ko-KR" dirty="0"/>
              <a:t>() API</a:t>
            </a:r>
          </a:p>
          <a:p>
            <a:pPr lvl="1"/>
            <a:r>
              <a:rPr lang="en-US" altLang="ko-KR" dirty="0"/>
              <a:t>OS</a:t>
            </a:r>
            <a:r>
              <a:rPr lang="ko-KR" altLang="en-US" dirty="0"/>
              <a:t>에게 겹침 발생여부를 확인할 때 사용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반환 값</a:t>
            </a:r>
            <a:endParaRPr lang="en-US" altLang="ko-KR" dirty="0"/>
          </a:p>
          <a:p>
            <a:pPr lvl="2"/>
            <a:r>
              <a:rPr lang="ko-KR" altLang="en-US" dirty="0"/>
              <a:t>겹침이 발생했는지 여부 </a:t>
            </a:r>
            <a:r>
              <a:rPr lang="en-US" altLang="ko-KR" dirty="0"/>
              <a:t>: TRURE(</a:t>
            </a:r>
            <a:r>
              <a:rPr lang="ko-KR" altLang="en-US" dirty="0"/>
              <a:t>겹침이 있다</a:t>
            </a:r>
            <a:r>
              <a:rPr lang="en-US" altLang="ko-KR" dirty="0"/>
              <a:t>), FALSE(</a:t>
            </a:r>
            <a:r>
              <a:rPr lang="ko-KR" altLang="en-US" dirty="0"/>
              <a:t>겹침이 없다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겹침이 발생한 영역에 대한 </a:t>
            </a:r>
            <a:r>
              <a:rPr lang="en-US" altLang="ko-KR" dirty="0"/>
              <a:t>RECT </a:t>
            </a:r>
            <a:r>
              <a:rPr lang="ko-KR" altLang="en-US" dirty="0"/>
              <a:t>자료형 반환</a:t>
            </a:r>
            <a:endParaRPr lang="en-US" altLang="ko-KR" dirty="0"/>
          </a:p>
          <a:p>
            <a:pPr lvl="1"/>
            <a:r>
              <a:rPr lang="en-US" altLang="ko-KR" dirty="0"/>
              <a:t>BOOL </a:t>
            </a:r>
            <a:r>
              <a:rPr lang="en-US" altLang="ko-KR" dirty="0" err="1"/>
              <a:t>IntersectRect</a:t>
            </a:r>
            <a:r>
              <a:rPr lang="en-US" altLang="ko-KR" dirty="0"/>
              <a:t>(LPRECT </a:t>
            </a:r>
            <a:r>
              <a:rPr lang="en-US" altLang="ko-KR" dirty="0" err="1"/>
              <a:t>dst</a:t>
            </a:r>
            <a:r>
              <a:rPr lang="en-US" altLang="ko-KR" dirty="0"/>
              <a:t>, const RECT* src1, const RECT* src2)</a:t>
            </a:r>
          </a:p>
          <a:p>
            <a:pPr lvl="2"/>
            <a:r>
              <a:rPr lang="en-US" altLang="ko-KR" dirty="0"/>
              <a:t>src1/2 : </a:t>
            </a:r>
            <a:r>
              <a:rPr lang="ko-KR" altLang="en-US" dirty="0"/>
              <a:t>겹침이 확인할 </a:t>
            </a:r>
            <a:r>
              <a:rPr lang="en-US" altLang="ko-KR" dirty="0"/>
              <a:t>RECT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2"/>
            <a:r>
              <a:rPr lang="en-US" altLang="ko-KR" dirty="0" err="1"/>
              <a:t>dst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겹침이 발생한 영역 정보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1CA609-8988-499E-A7C6-7F1ECE5F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0C22DF-2B1C-4101-B9DA-D6C69956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8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264A3-1811-4191-98D9-10655FC3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추적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8161E-557C-4D87-854E-A8F10829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나와 상대</a:t>
            </a:r>
            <a:endParaRPr lang="en-US" altLang="ko-KR" dirty="0"/>
          </a:p>
          <a:p>
            <a:pPr lvl="1"/>
            <a:r>
              <a:rPr lang="ko-KR" altLang="en-US" dirty="0"/>
              <a:t>상대가 나를 추적하는 방법</a:t>
            </a:r>
            <a:endParaRPr lang="en-US" altLang="ko-KR" dirty="0"/>
          </a:p>
          <a:p>
            <a:pPr lvl="1"/>
            <a:r>
              <a:rPr lang="ko-KR" altLang="en-US" dirty="0"/>
              <a:t>좌표를 이용해서 추적</a:t>
            </a:r>
            <a:endParaRPr lang="en-US" altLang="ko-KR" dirty="0"/>
          </a:p>
          <a:p>
            <a:pPr lvl="1"/>
            <a:r>
              <a:rPr lang="en-US" altLang="ko-KR" dirty="0"/>
              <a:t>RECT</a:t>
            </a:r>
            <a:r>
              <a:rPr lang="ko-KR" altLang="en-US" dirty="0"/>
              <a:t>의 </a:t>
            </a: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좌표 값의 크기를 이용하여 추적</a:t>
            </a:r>
            <a:endParaRPr lang="en-US" altLang="ko-KR" dirty="0"/>
          </a:p>
          <a:p>
            <a:pPr lvl="2"/>
            <a:r>
              <a:rPr lang="ko-KR" altLang="en-US" dirty="0"/>
              <a:t>상대가 나를 기준으로 왼</a:t>
            </a:r>
            <a:r>
              <a:rPr lang="en-US" altLang="ko-KR" dirty="0"/>
              <a:t>/</a:t>
            </a:r>
            <a:r>
              <a:rPr lang="ko-KR" altLang="en-US" dirty="0"/>
              <a:t>오른쪽에 존재하는지 구분</a:t>
            </a:r>
            <a:endParaRPr lang="en-US" altLang="ko-KR" dirty="0"/>
          </a:p>
          <a:p>
            <a:pPr lvl="2"/>
            <a:r>
              <a:rPr lang="ko-KR" altLang="en-US" dirty="0"/>
              <a:t>상대가 나를 기준으로 위</a:t>
            </a:r>
            <a:r>
              <a:rPr lang="en-US" altLang="ko-KR" dirty="0"/>
              <a:t>.</a:t>
            </a:r>
            <a:r>
              <a:rPr lang="ko-KR" altLang="en-US" dirty="0"/>
              <a:t>아래쪽에 존재하는지 구분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5BA30-CFAC-4958-AC4D-FD3FA2F6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39885-1E0F-4EB8-B5B6-08A14069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7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63D24-8DAE-426D-9131-89C943DF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주기적인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85338-DC3D-4C3A-A492-E24FB190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에게 알람을 요청</a:t>
            </a:r>
            <a:endParaRPr lang="en-US" altLang="ko-KR" dirty="0"/>
          </a:p>
          <a:p>
            <a:pPr lvl="1"/>
            <a:r>
              <a:rPr lang="en-US" altLang="ko-KR" dirty="0" err="1"/>
              <a:t>SetTimer</a:t>
            </a:r>
            <a:r>
              <a:rPr lang="en-US" altLang="ko-KR" dirty="0"/>
              <a:t>() API : </a:t>
            </a:r>
            <a:r>
              <a:rPr lang="ko-KR" altLang="en-US" dirty="0"/>
              <a:t>알람 설정</a:t>
            </a:r>
            <a:r>
              <a:rPr lang="en-US" altLang="ko-KR" dirty="0"/>
              <a:t>. msec </a:t>
            </a:r>
            <a:r>
              <a:rPr lang="ko-KR" altLang="en-US" dirty="0"/>
              <a:t>단위로 시간 설정</a:t>
            </a:r>
            <a:endParaRPr lang="en-US" altLang="ko-KR" dirty="0"/>
          </a:p>
          <a:p>
            <a:pPr lvl="1"/>
            <a:r>
              <a:rPr lang="en-US" altLang="ko-KR" dirty="0" err="1"/>
              <a:t>KillTimer</a:t>
            </a:r>
            <a:r>
              <a:rPr lang="en-US" altLang="ko-KR" dirty="0"/>
              <a:t>() API : </a:t>
            </a:r>
            <a:r>
              <a:rPr lang="ko-KR" altLang="en-US" dirty="0"/>
              <a:t>알람 해제</a:t>
            </a:r>
            <a:r>
              <a:rPr lang="en-US" altLang="ko-KR" dirty="0"/>
              <a:t>, </a:t>
            </a:r>
            <a:r>
              <a:rPr lang="en-US" altLang="ko-KR" dirty="0" err="1"/>
              <a:t>SetTimer</a:t>
            </a:r>
            <a:r>
              <a:rPr lang="ko-KR" altLang="en-US" dirty="0"/>
              <a:t>에서 설정한 </a:t>
            </a:r>
            <a:r>
              <a:rPr lang="en-US" altLang="ko-KR" dirty="0"/>
              <a:t>ID </a:t>
            </a:r>
            <a:r>
              <a:rPr lang="ko-KR" altLang="en-US" dirty="0"/>
              <a:t>값이 필요</a:t>
            </a:r>
            <a:endParaRPr lang="en-US" altLang="ko-KR" dirty="0"/>
          </a:p>
          <a:p>
            <a:pPr lvl="1"/>
            <a:r>
              <a:rPr lang="ko-KR" altLang="en-US" dirty="0"/>
              <a:t>알람이 도착하는 윈도우 메시지 </a:t>
            </a:r>
            <a:r>
              <a:rPr lang="en-US" altLang="ko-KR" dirty="0"/>
              <a:t>: WM_TIMER</a:t>
            </a:r>
          </a:p>
          <a:p>
            <a:pPr lvl="1"/>
            <a:r>
              <a:rPr lang="ko-KR" altLang="en-US" dirty="0"/>
              <a:t>알람이 도착했을 때</a:t>
            </a:r>
            <a:r>
              <a:rPr lang="en-US" altLang="ko-KR" dirty="0"/>
              <a:t>, ID</a:t>
            </a:r>
            <a:r>
              <a:rPr lang="ko-KR" altLang="en-US" dirty="0"/>
              <a:t>를 구분하기 위한 방법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wParam</a:t>
            </a:r>
            <a:r>
              <a:rPr lang="ko-KR" altLang="en-US" dirty="0"/>
              <a:t>에 </a:t>
            </a:r>
            <a:r>
              <a:rPr lang="en-US" altLang="ko-KR" dirty="0" err="1"/>
              <a:t>SetTimer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으로 구분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7056A-7A17-4A92-A08E-48428AD1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2CF8D-23F0-4169-ABD5-B255FBF5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9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693EF-BFF0-45E5-BD84-72519DD3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기능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3A178-8DD8-4B16-B450-B7295FB3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상대에게 겹침 당하면 크기 감소</a:t>
            </a:r>
            <a:endParaRPr lang="en-US" altLang="ko-KR" dirty="0"/>
          </a:p>
          <a:p>
            <a:r>
              <a:rPr lang="ko-KR" altLang="en-US" dirty="0"/>
              <a:t>생명이 </a:t>
            </a:r>
            <a:r>
              <a:rPr lang="en-US" altLang="ko-KR" dirty="0"/>
              <a:t>5</a:t>
            </a:r>
            <a:r>
              <a:rPr lang="ko-KR" altLang="en-US" dirty="0"/>
              <a:t>개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음식을 먹으면 상대가 빠르게 쫓아오도록</a:t>
            </a:r>
            <a:endParaRPr lang="en-US" altLang="ko-KR" dirty="0"/>
          </a:p>
          <a:p>
            <a:r>
              <a:rPr lang="ko-KR" altLang="en-US" dirty="0"/>
              <a:t>레어 음식을 먹으면 내가 빨라지도록</a:t>
            </a:r>
            <a:endParaRPr lang="en-US" altLang="ko-KR" dirty="0"/>
          </a:p>
          <a:p>
            <a:r>
              <a:rPr lang="ko-KR" altLang="en-US" dirty="0"/>
              <a:t>음식을 특정 개수 먹으면 게임이 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포탈 </a:t>
            </a:r>
            <a:r>
              <a:rPr lang="en-US" altLang="ko-KR" dirty="0"/>
              <a:t>: </a:t>
            </a:r>
            <a:r>
              <a:rPr lang="ko-KR" altLang="en-US" dirty="0"/>
              <a:t>연결되어 있는 포탈에 들어가면 특정 위치로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A9F8BD-939D-4FCD-B6D4-D47481D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93DB7-1C75-44B2-8C85-21989247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FD2C1-ED26-43B6-85ED-46A3717A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레어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2F1A1-6435-48AE-8FEC-2F384D9D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a1, a2 </a:t>
            </a:r>
            <a:r>
              <a:rPr lang="ko-KR" altLang="en-US" dirty="0"/>
              <a:t>값으로 경정</a:t>
            </a:r>
            <a:endParaRPr lang="en-US" altLang="ko-KR" dirty="0"/>
          </a:p>
          <a:p>
            <a:pPr lvl="1"/>
            <a:r>
              <a:rPr lang="en-US" altLang="ko-KR" dirty="0"/>
              <a:t>a1 : 0 ~ 9</a:t>
            </a:r>
            <a:r>
              <a:rPr lang="ko-KR" altLang="en-US" dirty="0"/>
              <a:t>까지의 수로 랜덤 값 </a:t>
            </a:r>
            <a:r>
              <a:rPr lang="ko-KR" altLang="en-US" dirty="0" err="1"/>
              <a:t>흭득</a:t>
            </a:r>
            <a:endParaRPr lang="en-US" altLang="ko-KR" dirty="0"/>
          </a:p>
          <a:p>
            <a:pPr lvl="2"/>
            <a:r>
              <a:rPr lang="en-US" altLang="ko-KR" dirty="0"/>
              <a:t>a1</a:t>
            </a:r>
            <a:r>
              <a:rPr lang="ko-KR" altLang="en-US" dirty="0"/>
              <a:t>의 값이 </a:t>
            </a:r>
            <a:r>
              <a:rPr lang="en-US" altLang="ko-KR" dirty="0"/>
              <a:t>8</a:t>
            </a:r>
            <a:r>
              <a:rPr lang="ko-KR" altLang="en-US" dirty="0"/>
              <a:t>또는 </a:t>
            </a:r>
            <a:r>
              <a:rPr lang="en-US" altLang="ko-KR" dirty="0"/>
              <a:t>9</a:t>
            </a:r>
            <a:r>
              <a:rPr lang="ko-KR" altLang="en-US" dirty="0"/>
              <a:t>라면 </a:t>
            </a:r>
            <a:r>
              <a:rPr lang="en-US" altLang="ko-KR" dirty="0"/>
              <a:t>1</a:t>
            </a:r>
            <a:r>
              <a:rPr lang="ko-KR" altLang="en-US" dirty="0"/>
              <a:t>차 랜덤 성공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FBBEB-5843-4E5E-8721-09A9FF95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3DF56-26D9-4B15-96C2-EBAE46E8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2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F899C-BBB6-4218-B2B3-61F2E0B5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34C4B-7B3F-45B9-B98C-C0019FBC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일반적인 게임을 작성</a:t>
            </a:r>
            <a:endParaRPr lang="en-US" altLang="ko-KR" dirty="0"/>
          </a:p>
          <a:p>
            <a:r>
              <a:rPr lang="ko-KR" altLang="en-US" dirty="0"/>
              <a:t>그라운드를 벗어나면 안됨</a:t>
            </a:r>
            <a:endParaRPr lang="en-US" altLang="ko-KR" dirty="0"/>
          </a:p>
          <a:p>
            <a:r>
              <a:rPr lang="ko-KR" altLang="en-US" dirty="0"/>
              <a:t>포탈을 </a:t>
            </a:r>
            <a:r>
              <a:rPr lang="en-US" altLang="ko-KR" dirty="0"/>
              <a:t>1</a:t>
            </a:r>
            <a:r>
              <a:rPr lang="ko-KR" altLang="en-US" dirty="0"/>
              <a:t>개 이상 추가 할 것</a:t>
            </a:r>
            <a:endParaRPr lang="en-US" altLang="ko-KR" dirty="0"/>
          </a:p>
          <a:p>
            <a:r>
              <a:rPr lang="ko-KR" altLang="en-US" dirty="0"/>
              <a:t>상대를 반드시 </a:t>
            </a:r>
            <a:r>
              <a:rPr lang="en-US" altLang="ko-KR" dirty="0"/>
              <a:t>1</a:t>
            </a:r>
            <a:r>
              <a:rPr lang="ko-KR" altLang="en-US" dirty="0"/>
              <a:t>개 이상 추가할 것</a:t>
            </a:r>
            <a:endParaRPr lang="en-US" altLang="ko-KR" dirty="0"/>
          </a:p>
          <a:p>
            <a:pPr lvl="1"/>
            <a:r>
              <a:rPr lang="ko-KR" altLang="en-US" dirty="0"/>
              <a:t>게임 시간이 지난 이후에 둘이 뭉치지 않게 작성할 것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94E336-3982-4F92-80E4-A42388C8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028E40-733E-4324-B614-BCB0FE51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1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354</Words>
  <Application>Microsoft Office PowerPoint</Application>
  <PresentationFormat>화면 슬라이드 쇼(4:3)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RECT</vt:lpstr>
      <vt:lpstr>겹침 처리</vt:lpstr>
      <vt:lpstr>객체 추적</vt:lpstr>
      <vt:lpstr>주기적인 호출</vt:lpstr>
      <vt:lpstr>게임 기능 만들기</vt:lpstr>
      <vt:lpstr>음식 레어 만들기</vt:lpstr>
      <vt:lpstr>게임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YUHAN</cp:lastModifiedBy>
  <cp:revision>42</cp:revision>
  <dcterms:created xsi:type="dcterms:W3CDTF">2024-12-22T13:23:26Z</dcterms:created>
  <dcterms:modified xsi:type="dcterms:W3CDTF">2025-09-30T06:49:28Z</dcterms:modified>
</cp:coreProperties>
</file>