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E9"/>
    <a:srgbClr val="E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63032-7120-4414-BA32-81113214378A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6C5D7-D314-4C63-8CEA-D7C6FE89E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2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40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2038"/>
            <a:ext cx="7772400" cy="1655762"/>
          </a:xfrm>
        </p:spPr>
        <p:txBody>
          <a:bodyPr anchor="ctr"/>
          <a:lstStyle>
            <a:lvl1pPr marL="0" indent="0" algn="l">
              <a:lnSpc>
                <a:spcPct val="150000"/>
              </a:lnSpc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3000" y="6356351"/>
            <a:ext cx="68580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55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37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08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22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845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535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938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5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73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62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365126"/>
            <a:ext cx="8683003" cy="58118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46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599" y="1161352"/>
            <a:ext cx="4286251" cy="501561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61352"/>
            <a:ext cx="4282452" cy="501561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54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228599" y="3724890"/>
            <a:ext cx="4286251" cy="245207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724890"/>
            <a:ext cx="4282452" cy="245207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228598" y="1161348"/>
            <a:ext cx="8683003" cy="2451127"/>
          </a:xfrm>
          <a:noFill/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8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228598" y="3724890"/>
            <a:ext cx="8683003" cy="2451127"/>
          </a:xfrm>
          <a:noFill/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228598" y="1161348"/>
            <a:ext cx="8683003" cy="2451127"/>
          </a:xfrm>
          <a:noFill/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79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228597" y="3327251"/>
            <a:ext cx="8683003" cy="2847823"/>
          </a:xfrm>
          <a:noFill/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2"/>
            <a:r>
              <a:rPr lang="ko-KR" altLang="en-US" dirty="0"/>
              <a:t>넷째 수준</a:t>
            </a:r>
          </a:p>
          <a:p>
            <a:pPr lvl="3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4"/>
          </p:nvPr>
        </p:nvSpPr>
        <p:spPr>
          <a:xfrm>
            <a:off x="228597" y="365597"/>
            <a:ext cx="8683003" cy="2847823"/>
          </a:xfrm>
          <a:noFill/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2"/>
            <a:r>
              <a:rPr lang="ko-KR" altLang="en-US" dirty="0"/>
              <a:t>넷째 수준</a:t>
            </a:r>
          </a:p>
          <a:p>
            <a:pPr lvl="3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97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228597" y="3327474"/>
            <a:ext cx="4286251" cy="28476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29148" y="3327474"/>
            <a:ext cx="4282452" cy="28476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4"/>
          </p:nvPr>
        </p:nvSpPr>
        <p:spPr>
          <a:xfrm>
            <a:off x="228597" y="365597"/>
            <a:ext cx="8683003" cy="2847823"/>
          </a:xfrm>
          <a:noFill/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2"/>
            <a:r>
              <a:rPr lang="ko-KR" altLang="en-US" dirty="0"/>
              <a:t>넷째 수준</a:t>
            </a:r>
          </a:p>
          <a:p>
            <a:pPr lvl="3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83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half" idx="15"/>
          </p:nvPr>
        </p:nvSpPr>
        <p:spPr>
          <a:xfrm>
            <a:off x="228597" y="365820"/>
            <a:ext cx="4286251" cy="28476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6"/>
          </p:nvPr>
        </p:nvSpPr>
        <p:spPr>
          <a:xfrm>
            <a:off x="4629148" y="365820"/>
            <a:ext cx="4282452" cy="28476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228597" y="3327474"/>
            <a:ext cx="4286251" cy="28476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29148" y="3327474"/>
            <a:ext cx="4282452" cy="28476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24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599" y="365126"/>
            <a:ext cx="8684901" cy="662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1161352"/>
            <a:ext cx="8683003" cy="5015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599" y="6356351"/>
            <a:ext cx="58864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Dept. of Computer Science &amp; Engineering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453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EC805F0-D154-4BCD-9141-31989782D30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690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4" r:id="rId4"/>
    <p:sldLayoutId id="2147483672" r:id="rId5"/>
    <p:sldLayoutId id="2147483675" r:id="rId6"/>
    <p:sldLayoutId id="2147483674" r:id="rId7"/>
    <p:sldLayoutId id="2147483676" r:id="rId8"/>
    <p:sldLayoutId id="2147483677" r:id="rId9"/>
    <p:sldLayoutId id="2147483663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46F54-8FC8-4621-BDED-6CBB951A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6F2FEF-12FC-4E33-A72D-49A530395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단순 자료형</a:t>
            </a:r>
            <a:endParaRPr lang="en-US" altLang="ko-KR" dirty="0"/>
          </a:p>
          <a:p>
            <a:pPr lvl="1"/>
            <a:r>
              <a:rPr lang="en-US" altLang="ko-KR" dirty="0"/>
              <a:t>left, top : </a:t>
            </a:r>
            <a:r>
              <a:rPr lang="ko-KR" altLang="en-US" dirty="0" err="1"/>
              <a:t>좌상단</a:t>
            </a:r>
            <a:r>
              <a:rPr lang="ko-KR" altLang="en-US" dirty="0"/>
              <a:t> 좌표</a:t>
            </a:r>
            <a:endParaRPr lang="en-US" altLang="ko-KR" dirty="0"/>
          </a:p>
          <a:p>
            <a:pPr lvl="1"/>
            <a:r>
              <a:rPr lang="en-US" altLang="ko-KR" dirty="0"/>
              <a:t>right, bottom : </a:t>
            </a:r>
            <a:r>
              <a:rPr lang="ko-KR" altLang="en-US" dirty="0" err="1"/>
              <a:t>우하단의</a:t>
            </a:r>
            <a:r>
              <a:rPr lang="ko-KR" altLang="en-US" dirty="0"/>
              <a:t> 좌표</a:t>
            </a:r>
            <a:endParaRPr lang="en-US" altLang="ko-KR" dirty="0"/>
          </a:p>
          <a:p>
            <a:pPr lvl="1"/>
            <a:r>
              <a:rPr lang="ko-KR" altLang="en-US" dirty="0"/>
              <a:t>반드시 해당 위치 좌표를 입력해야 정상 동작하는 </a:t>
            </a:r>
            <a:r>
              <a:rPr lang="en-US" altLang="ko-KR" dirty="0"/>
              <a:t>API</a:t>
            </a:r>
            <a:r>
              <a:rPr lang="ko-KR" altLang="en-US" dirty="0"/>
              <a:t>가 존재하기 때문</a:t>
            </a:r>
            <a:endParaRPr lang="en-US" altLang="ko-KR" dirty="0"/>
          </a:p>
          <a:p>
            <a:pPr lvl="2"/>
            <a:r>
              <a:rPr lang="ko-KR" altLang="en-US" dirty="0"/>
              <a:t>해당 </a:t>
            </a:r>
            <a:r>
              <a:rPr lang="en-US" altLang="ko-KR" dirty="0"/>
              <a:t>API</a:t>
            </a:r>
            <a:r>
              <a:rPr lang="ko-KR" altLang="en-US" dirty="0"/>
              <a:t>를 사용하지 않고도 계산은 가능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겹침 확인을 위해서는 반드시 </a:t>
            </a:r>
            <a:r>
              <a:rPr lang="en-US" altLang="ko-KR" dirty="0"/>
              <a:t>RECT </a:t>
            </a:r>
            <a:r>
              <a:rPr lang="ko-KR" altLang="en-US" dirty="0"/>
              <a:t>자료형을 사용</a:t>
            </a:r>
            <a:r>
              <a:rPr lang="en-US" altLang="ko-KR" dirty="0"/>
              <a:t>!!</a:t>
            </a:r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794642-4F00-4405-9E59-9B93EF1A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6F4ACA-0DA3-48C3-B8F4-7A0C1196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36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767CF-BFFB-4E21-9C23-EE3052D50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겹침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0CE978-8CF3-49DD-B94C-5A5281F95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IntersectRect</a:t>
            </a:r>
            <a:r>
              <a:rPr lang="en-US" altLang="ko-KR" dirty="0"/>
              <a:t>() API</a:t>
            </a:r>
          </a:p>
          <a:p>
            <a:pPr lvl="1"/>
            <a:r>
              <a:rPr lang="en-US" altLang="ko-KR" dirty="0"/>
              <a:t>OS</a:t>
            </a:r>
            <a:r>
              <a:rPr lang="ko-KR" altLang="en-US" dirty="0"/>
              <a:t>에게 겹침 발생여부를 확인할 때 사용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개의 반환 값</a:t>
            </a:r>
            <a:endParaRPr lang="en-US" altLang="ko-KR" dirty="0"/>
          </a:p>
          <a:p>
            <a:pPr lvl="2"/>
            <a:r>
              <a:rPr lang="ko-KR" altLang="en-US" dirty="0"/>
              <a:t>겹침이 발생했는지 여부 </a:t>
            </a:r>
            <a:r>
              <a:rPr lang="en-US" altLang="ko-KR" dirty="0"/>
              <a:t>: TRURE(</a:t>
            </a:r>
            <a:r>
              <a:rPr lang="ko-KR" altLang="en-US" dirty="0"/>
              <a:t>겹침이 있다</a:t>
            </a:r>
            <a:r>
              <a:rPr lang="en-US" altLang="ko-KR" dirty="0"/>
              <a:t>), FALSE(</a:t>
            </a:r>
            <a:r>
              <a:rPr lang="ko-KR" altLang="en-US" dirty="0"/>
              <a:t>겹침이 없다</a:t>
            </a:r>
            <a:r>
              <a:rPr lang="en-US" altLang="ko-KR" dirty="0"/>
              <a:t>.)</a:t>
            </a:r>
          </a:p>
          <a:p>
            <a:pPr lvl="2"/>
            <a:r>
              <a:rPr lang="ko-KR" altLang="en-US" dirty="0"/>
              <a:t>겹침이 발생한 영역에 대한 </a:t>
            </a:r>
            <a:r>
              <a:rPr lang="en-US" altLang="ko-KR" dirty="0"/>
              <a:t>RECT </a:t>
            </a:r>
            <a:r>
              <a:rPr lang="ko-KR" altLang="en-US" dirty="0"/>
              <a:t>자료형 반환</a:t>
            </a:r>
            <a:endParaRPr lang="en-US" altLang="ko-KR" dirty="0"/>
          </a:p>
          <a:p>
            <a:pPr lvl="1"/>
            <a:r>
              <a:rPr lang="en-US" altLang="ko-KR" dirty="0"/>
              <a:t>BOOL </a:t>
            </a:r>
            <a:r>
              <a:rPr lang="en-US" altLang="ko-KR" dirty="0" err="1"/>
              <a:t>IntersectRect</a:t>
            </a:r>
            <a:r>
              <a:rPr lang="en-US" altLang="ko-KR" dirty="0"/>
              <a:t>(LPRECT </a:t>
            </a:r>
            <a:r>
              <a:rPr lang="en-US" altLang="ko-KR" dirty="0" err="1"/>
              <a:t>dst</a:t>
            </a:r>
            <a:r>
              <a:rPr lang="en-US" altLang="ko-KR" dirty="0"/>
              <a:t>, const RECT* src1, const RECT* src2)</a:t>
            </a:r>
          </a:p>
          <a:p>
            <a:pPr lvl="2"/>
            <a:r>
              <a:rPr lang="en-US" altLang="ko-KR" dirty="0"/>
              <a:t>src1/2 : </a:t>
            </a:r>
            <a:r>
              <a:rPr lang="ko-KR" altLang="en-US" dirty="0"/>
              <a:t>겹침이 확인할 </a:t>
            </a:r>
            <a:r>
              <a:rPr lang="en-US" altLang="ko-KR" dirty="0"/>
              <a:t>RECT </a:t>
            </a:r>
            <a:r>
              <a:rPr lang="ko-KR" altLang="en-US" dirty="0"/>
              <a:t>자료형</a:t>
            </a:r>
            <a:endParaRPr lang="en-US" altLang="ko-KR" dirty="0"/>
          </a:p>
          <a:p>
            <a:pPr lvl="2"/>
            <a:r>
              <a:rPr lang="en-US" altLang="ko-KR" dirty="0" err="1"/>
              <a:t>dst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겹침이 발생한 영역 정보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1CA609-8988-499E-A7C6-7F1ECE5F4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0C22DF-2B1C-4101-B9DA-D6C69956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78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264A3-1811-4191-98D9-10655FC34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추적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68161E-557C-4D87-854E-A8F10829E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나와 상대</a:t>
            </a:r>
            <a:endParaRPr lang="en-US" altLang="ko-KR" dirty="0"/>
          </a:p>
          <a:p>
            <a:pPr lvl="1"/>
            <a:r>
              <a:rPr lang="ko-KR" altLang="en-US" dirty="0"/>
              <a:t>상대가 나를 추적하는 방법</a:t>
            </a:r>
            <a:endParaRPr lang="en-US" altLang="ko-KR" dirty="0"/>
          </a:p>
          <a:p>
            <a:pPr lvl="1"/>
            <a:r>
              <a:rPr lang="ko-KR" altLang="en-US" dirty="0"/>
              <a:t>좌표를 이용해서 추적</a:t>
            </a:r>
            <a:endParaRPr lang="en-US" altLang="ko-KR" dirty="0"/>
          </a:p>
          <a:p>
            <a:pPr lvl="1"/>
            <a:r>
              <a:rPr lang="en-US" altLang="ko-KR" dirty="0"/>
              <a:t>RECT</a:t>
            </a:r>
            <a:r>
              <a:rPr lang="ko-KR" altLang="en-US" dirty="0"/>
              <a:t>의 </a:t>
            </a:r>
            <a:r>
              <a:rPr lang="ko-KR" altLang="en-US" dirty="0" err="1"/>
              <a:t>좌상단</a:t>
            </a:r>
            <a:r>
              <a:rPr lang="ko-KR" altLang="en-US" dirty="0"/>
              <a:t> </a:t>
            </a:r>
            <a:r>
              <a:rPr lang="en-US" altLang="ko-KR" dirty="0"/>
              <a:t>x, y</a:t>
            </a:r>
            <a:r>
              <a:rPr lang="ko-KR" altLang="en-US" dirty="0"/>
              <a:t>좌표 값의 크기를 이용하여 추적</a:t>
            </a:r>
            <a:endParaRPr lang="en-US" altLang="ko-KR" dirty="0"/>
          </a:p>
          <a:p>
            <a:pPr lvl="2"/>
            <a:r>
              <a:rPr lang="ko-KR" altLang="en-US" dirty="0"/>
              <a:t>상대가 나를 기준으로 왼</a:t>
            </a:r>
            <a:r>
              <a:rPr lang="en-US" altLang="ko-KR" dirty="0"/>
              <a:t>/</a:t>
            </a:r>
            <a:r>
              <a:rPr lang="ko-KR" altLang="en-US" dirty="0"/>
              <a:t>오른쪽에 존재하는지 구분</a:t>
            </a:r>
            <a:endParaRPr lang="en-US" altLang="ko-KR" dirty="0"/>
          </a:p>
          <a:p>
            <a:pPr lvl="2"/>
            <a:r>
              <a:rPr lang="ko-KR" altLang="en-US" dirty="0"/>
              <a:t>상대가 나를 기준으로 위</a:t>
            </a:r>
            <a:r>
              <a:rPr lang="en-US" altLang="ko-KR" dirty="0"/>
              <a:t>.</a:t>
            </a:r>
            <a:r>
              <a:rPr lang="ko-KR" altLang="en-US" dirty="0"/>
              <a:t>아래쪽에 존재하는지 구분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F5BA30-CFAC-4958-AC4D-FD3FA2F6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139885-1E0F-4EB8-B5B6-08A140693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07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63D24-8DAE-426D-9131-89C943DF4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주기적인 호출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A85338-DC3D-4C3A-A492-E24FB1900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</a:t>
            </a:r>
            <a:r>
              <a:rPr lang="ko-KR" altLang="en-US" dirty="0"/>
              <a:t>에게 알람을 요청</a:t>
            </a:r>
            <a:endParaRPr lang="en-US" altLang="ko-KR" dirty="0"/>
          </a:p>
          <a:p>
            <a:pPr lvl="1"/>
            <a:r>
              <a:rPr lang="en-US" altLang="ko-KR" dirty="0" err="1"/>
              <a:t>SetTimer</a:t>
            </a:r>
            <a:r>
              <a:rPr lang="en-US" altLang="ko-KR" dirty="0"/>
              <a:t>() API : </a:t>
            </a:r>
            <a:r>
              <a:rPr lang="ko-KR" altLang="en-US" dirty="0"/>
              <a:t>알람 설정</a:t>
            </a:r>
            <a:r>
              <a:rPr lang="en-US" altLang="ko-KR" dirty="0"/>
              <a:t>. msec </a:t>
            </a:r>
            <a:r>
              <a:rPr lang="ko-KR" altLang="en-US" dirty="0"/>
              <a:t>단위로 시간 설정</a:t>
            </a:r>
            <a:endParaRPr lang="en-US" altLang="ko-KR" dirty="0"/>
          </a:p>
          <a:p>
            <a:pPr lvl="1"/>
            <a:r>
              <a:rPr lang="en-US" altLang="ko-KR" dirty="0" err="1"/>
              <a:t>KillTimer</a:t>
            </a:r>
            <a:r>
              <a:rPr lang="en-US" altLang="ko-KR" dirty="0"/>
              <a:t>() API : </a:t>
            </a:r>
            <a:r>
              <a:rPr lang="ko-KR" altLang="en-US" dirty="0"/>
              <a:t>알람 해제</a:t>
            </a:r>
            <a:r>
              <a:rPr lang="en-US" altLang="ko-KR" dirty="0"/>
              <a:t>, </a:t>
            </a:r>
            <a:r>
              <a:rPr lang="en-US" altLang="ko-KR" dirty="0" err="1"/>
              <a:t>SetTimer</a:t>
            </a:r>
            <a:r>
              <a:rPr lang="ko-KR" altLang="en-US" dirty="0"/>
              <a:t>에서 설정한 </a:t>
            </a:r>
            <a:r>
              <a:rPr lang="en-US" altLang="ko-KR" dirty="0"/>
              <a:t>ID </a:t>
            </a:r>
            <a:r>
              <a:rPr lang="ko-KR" altLang="en-US" dirty="0"/>
              <a:t>값이 필요</a:t>
            </a:r>
            <a:endParaRPr lang="en-US" altLang="ko-KR" dirty="0"/>
          </a:p>
          <a:p>
            <a:pPr lvl="1"/>
            <a:r>
              <a:rPr lang="ko-KR" altLang="en-US" dirty="0"/>
              <a:t>알람이 도착하는 윈도우 메시지 </a:t>
            </a:r>
            <a:r>
              <a:rPr lang="en-US" altLang="ko-KR" dirty="0"/>
              <a:t>: WM_TIMER</a:t>
            </a:r>
          </a:p>
          <a:p>
            <a:pPr lvl="1"/>
            <a:r>
              <a:rPr lang="ko-KR" altLang="en-US" dirty="0"/>
              <a:t>알람이 도착했을 때</a:t>
            </a:r>
            <a:r>
              <a:rPr lang="en-US" altLang="ko-KR" dirty="0"/>
              <a:t>, ID</a:t>
            </a:r>
            <a:r>
              <a:rPr lang="ko-KR" altLang="en-US" dirty="0"/>
              <a:t>를 구분하기 위한 방법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/>
              <a:t>wParam</a:t>
            </a:r>
            <a:r>
              <a:rPr lang="ko-KR" altLang="en-US" dirty="0"/>
              <a:t>에 </a:t>
            </a:r>
            <a:r>
              <a:rPr lang="en-US" altLang="ko-KR" dirty="0" err="1"/>
              <a:t>SetTimer</a:t>
            </a:r>
            <a:r>
              <a:rPr lang="ko-KR" altLang="en-US" dirty="0"/>
              <a:t>의 </a:t>
            </a:r>
            <a:r>
              <a:rPr lang="en-US" altLang="ko-KR" dirty="0"/>
              <a:t>ID</a:t>
            </a:r>
            <a:r>
              <a:rPr lang="ko-KR" altLang="en-US" dirty="0"/>
              <a:t>으로 구분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07056A-7A17-4A92-A08E-48428AD14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52CF8D-23F0-4169-ABD5-B255FBF5C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296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693EF-BFF0-45E5-BD84-72519DD3F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기능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63A178-8DD8-4B16-B450-B7295FB38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상대에게 겹침 당하면 크기 감소</a:t>
            </a:r>
            <a:endParaRPr lang="en-US" altLang="ko-KR" dirty="0"/>
          </a:p>
          <a:p>
            <a:r>
              <a:rPr lang="ko-KR" altLang="en-US" dirty="0"/>
              <a:t>생명이 </a:t>
            </a:r>
            <a:r>
              <a:rPr lang="en-US" altLang="ko-KR" dirty="0"/>
              <a:t>5</a:t>
            </a:r>
            <a:r>
              <a:rPr lang="ko-KR" altLang="en-US" dirty="0"/>
              <a:t>개 존재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음식을 먹으면 상대가 빠르게 쫓아오도록</a:t>
            </a:r>
            <a:endParaRPr lang="en-US" altLang="ko-KR" dirty="0"/>
          </a:p>
          <a:p>
            <a:r>
              <a:rPr lang="ko-KR" altLang="en-US" dirty="0"/>
              <a:t>레어 음식을 먹으면 내가 빨라지도록</a:t>
            </a:r>
            <a:endParaRPr lang="en-US" altLang="ko-KR" dirty="0"/>
          </a:p>
          <a:p>
            <a:r>
              <a:rPr lang="ko-KR" altLang="en-US" dirty="0"/>
              <a:t>음식을 특정 개수 먹으면 게임이 종료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포탈 </a:t>
            </a:r>
            <a:r>
              <a:rPr lang="en-US" altLang="ko-KR" dirty="0"/>
              <a:t>: </a:t>
            </a:r>
            <a:r>
              <a:rPr lang="ko-KR" altLang="en-US" dirty="0"/>
              <a:t>연결되어 있는 포탈에 들어가면 특정 위치로 이동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A9F8BD-939D-4FCD-B6D4-D47481D4D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F93DB7-1C75-44B2-8C85-21989247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11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FD2C1-ED26-43B6-85ED-46A3717AA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음식 레어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A2F1A1-6435-48AE-8FEC-2F384D9DE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a1, a2 </a:t>
            </a:r>
            <a:r>
              <a:rPr lang="ko-KR" altLang="en-US" dirty="0"/>
              <a:t>값으로 경정</a:t>
            </a:r>
            <a:endParaRPr lang="en-US" altLang="ko-KR" dirty="0"/>
          </a:p>
          <a:p>
            <a:pPr lvl="1"/>
            <a:r>
              <a:rPr lang="en-US" altLang="ko-KR" dirty="0"/>
              <a:t>a1 : 0 ~ 9</a:t>
            </a:r>
            <a:r>
              <a:rPr lang="ko-KR" altLang="en-US" dirty="0"/>
              <a:t>까지의 수로 랜덤 값 </a:t>
            </a:r>
            <a:r>
              <a:rPr lang="ko-KR" altLang="en-US" dirty="0" err="1"/>
              <a:t>흭득</a:t>
            </a:r>
            <a:endParaRPr lang="en-US" altLang="ko-KR" dirty="0"/>
          </a:p>
          <a:p>
            <a:pPr lvl="2"/>
            <a:r>
              <a:rPr lang="en-US" altLang="ko-KR" dirty="0"/>
              <a:t>a1</a:t>
            </a:r>
            <a:r>
              <a:rPr lang="ko-KR" altLang="en-US" dirty="0"/>
              <a:t>의 값이 </a:t>
            </a:r>
            <a:r>
              <a:rPr lang="en-US" altLang="ko-KR" dirty="0"/>
              <a:t>8</a:t>
            </a:r>
            <a:r>
              <a:rPr lang="ko-KR" altLang="en-US" dirty="0"/>
              <a:t>또는 </a:t>
            </a:r>
            <a:r>
              <a:rPr lang="en-US" altLang="ko-KR" dirty="0"/>
              <a:t>9</a:t>
            </a:r>
            <a:r>
              <a:rPr lang="ko-KR" altLang="en-US" dirty="0"/>
              <a:t>라면 </a:t>
            </a:r>
            <a:r>
              <a:rPr lang="en-US" altLang="ko-KR" dirty="0"/>
              <a:t>1</a:t>
            </a:r>
            <a:r>
              <a:rPr lang="ko-KR" altLang="en-US" dirty="0"/>
              <a:t>차 랜덤 성공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EFBBEB-5843-4E5E-8721-09A9FF95A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E3DF56-26D9-4B15-96C2-EBAE46E8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224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 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385</TotalTime>
  <Words>315</Words>
  <Application>Microsoft Office PowerPoint</Application>
  <PresentationFormat>화면 슬라이드 쇼(4:3)</PresentationFormat>
  <Paragraphs>55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RECT</vt:lpstr>
      <vt:lpstr>겹침 처리</vt:lpstr>
      <vt:lpstr>객체 추적</vt:lpstr>
      <vt:lpstr>주기적인 호출</vt:lpstr>
      <vt:lpstr>게임 기능 만들기</vt:lpstr>
      <vt:lpstr>음식 레어 만들기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YUHAN</cp:lastModifiedBy>
  <cp:revision>41</cp:revision>
  <dcterms:created xsi:type="dcterms:W3CDTF">2024-12-22T13:23:26Z</dcterms:created>
  <dcterms:modified xsi:type="dcterms:W3CDTF">2025-09-30T06:45:56Z</dcterms:modified>
</cp:coreProperties>
</file>