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60" r:id="rId4"/>
    <p:sldId id="257" r:id="rId5"/>
    <p:sldId id="262" r:id="rId6"/>
    <p:sldId id="263" r:id="rId7"/>
    <p:sldId id="261" r:id="rId8"/>
  </p:sldIdLst>
  <p:sldSz cx="9144000" cy="6858000" type="screen4x3"/>
  <p:notesSz cx="6858000" cy="9144000"/>
  <p:embeddedFontLst>
    <p:embeddedFont>
      <p:font typeface="나눔고딕" pitchFamily="2" charset="-127"/>
      <p:regular r:id="rId10"/>
      <p:bold r:id="rId11"/>
    </p:embeddedFont>
    <p:embeddedFont>
      <p:font typeface="맑은 고딕" panose="020B0503020000020004" pitchFamily="50" charset="-127"/>
      <p:regular r:id="rId12"/>
      <p:bold r:id="rId1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9"/>
    <a:srgbClr val="E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63032-7120-4414-BA32-81113214378A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6C5D7-D314-4C63-8CEA-D7C6FE89E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solidFill>
            <a:schemeClr val="bg1"/>
          </a:solidFill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4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356351"/>
            <a:ext cx="6858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5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7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08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2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84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35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38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2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365126"/>
            <a:ext cx="8683003" cy="58118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599" y="1161352"/>
            <a:ext cx="4286251" cy="50156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61352"/>
            <a:ext cx="4282452" cy="50156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4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599" y="3724890"/>
            <a:ext cx="4286251" cy="245207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724890"/>
            <a:ext cx="4282452" cy="245207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28598" y="1161348"/>
            <a:ext cx="8683003" cy="2451127"/>
          </a:xfrm>
          <a:noFill/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8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228598" y="3724890"/>
            <a:ext cx="8683003" cy="2451127"/>
          </a:xfrm>
          <a:noFill/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28598" y="1161348"/>
            <a:ext cx="8683003" cy="2451127"/>
          </a:xfrm>
          <a:noFill/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28597" y="3327251"/>
            <a:ext cx="8683003" cy="2847823"/>
          </a:xfrm>
          <a:noFill/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2"/>
            <a:r>
              <a:rPr lang="ko-KR" altLang="en-US" dirty="0"/>
              <a:t>넷째 수준</a:t>
            </a:r>
          </a:p>
          <a:p>
            <a:pPr lvl="3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228597" y="365597"/>
            <a:ext cx="8683003" cy="2847823"/>
          </a:xfrm>
          <a:noFill/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2"/>
            <a:r>
              <a:rPr lang="ko-KR" altLang="en-US" dirty="0"/>
              <a:t>넷째 수준</a:t>
            </a:r>
          </a:p>
          <a:p>
            <a:pPr lvl="3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7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597" y="3327474"/>
            <a:ext cx="4286251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48" y="3327474"/>
            <a:ext cx="4282452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228597" y="365597"/>
            <a:ext cx="8683003" cy="2847823"/>
          </a:xfrm>
          <a:noFill/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2"/>
            <a:r>
              <a:rPr lang="ko-KR" altLang="en-US" dirty="0"/>
              <a:t>넷째 수준</a:t>
            </a:r>
          </a:p>
          <a:p>
            <a:pPr lvl="3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3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228597" y="365820"/>
            <a:ext cx="4286251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6"/>
          </p:nvPr>
        </p:nvSpPr>
        <p:spPr>
          <a:xfrm>
            <a:off x="4629148" y="365820"/>
            <a:ext cx="4282452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597" y="3327474"/>
            <a:ext cx="4286251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48" y="3327474"/>
            <a:ext cx="4282452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4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599" y="365126"/>
            <a:ext cx="8684901" cy="662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161352"/>
            <a:ext cx="8683003" cy="5015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599" y="6356351"/>
            <a:ext cx="5886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Dept. of Computer Science &amp; Engineering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45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C805F0-D154-4BCD-9141-31989782D3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90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4" r:id="rId4"/>
    <p:sldLayoutId id="2147483672" r:id="rId5"/>
    <p:sldLayoutId id="2147483675" r:id="rId6"/>
    <p:sldLayoutId id="2147483674" r:id="rId7"/>
    <p:sldLayoutId id="2147483676" r:id="rId8"/>
    <p:sldLayoutId id="2147483677" r:id="rId9"/>
    <p:sldLayoutId id="2147483663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9F2F7B3-F1A6-475F-B357-893316DA8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win32 .NET framework(win64)</a:t>
            </a:r>
          </a:p>
          <a:p>
            <a:pPr lvl="1"/>
            <a:r>
              <a:rPr lang="en-US" altLang="ko-KR" dirty="0"/>
              <a:t>GUI </a:t>
            </a:r>
            <a:r>
              <a:rPr lang="ko-KR" altLang="en-US" dirty="0"/>
              <a:t>프로그램을 작성 </a:t>
            </a:r>
            <a:r>
              <a:rPr lang="en-US" altLang="ko-KR" dirty="0"/>
              <a:t>: </a:t>
            </a:r>
            <a:r>
              <a:rPr lang="ko-KR" altLang="en-US" dirty="0"/>
              <a:t>작성하는 </a:t>
            </a:r>
            <a:r>
              <a:rPr lang="en-US" altLang="ko-KR" dirty="0"/>
              <a:t>app. </a:t>
            </a:r>
            <a:r>
              <a:rPr lang="ko-KR" altLang="en-US" dirty="0"/>
              <a:t>윈도우에 등록한다</a:t>
            </a:r>
          </a:p>
          <a:p>
            <a:pPr lvl="1"/>
            <a:r>
              <a:rPr lang="en-US" altLang="ko-KR" dirty="0"/>
              <a:t>CALLBACK </a:t>
            </a:r>
            <a:r>
              <a:rPr lang="ko-KR" altLang="en-US" dirty="0"/>
              <a:t>함수 </a:t>
            </a:r>
            <a:r>
              <a:rPr lang="en-US" altLang="ko-KR" dirty="0"/>
              <a:t>: OS</a:t>
            </a:r>
            <a:r>
              <a:rPr lang="ko-KR" altLang="en-US" dirty="0"/>
              <a:t>에 프로그램을 등록할 때 </a:t>
            </a:r>
            <a:r>
              <a:rPr lang="en-US" altLang="ko-KR" dirty="0"/>
              <a:t>, OS</a:t>
            </a:r>
            <a:r>
              <a:rPr lang="ko-KR" altLang="en-US" dirty="0"/>
              <a:t>에게 동시에 전달한다</a:t>
            </a:r>
          </a:p>
          <a:p>
            <a:pPr lvl="1"/>
            <a:r>
              <a:rPr lang="ko-KR" altLang="en-US" dirty="0"/>
              <a:t>사용자 입력 </a:t>
            </a:r>
            <a:r>
              <a:rPr lang="en-US" altLang="ko-KR" dirty="0"/>
              <a:t>--&gt; OS</a:t>
            </a:r>
            <a:r>
              <a:rPr lang="ko-KR" altLang="en-US" dirty="0" err="1"/>
              <a:t>가해석</a:t>
            </a:r>
            <a:r>
              <a:rPr lang="en-US" altLang="ko-KR" dirty="0"/>
              <a:t>, </a:t>
            </a:r>
            <a:r>
              <a:rPr lang="ko-KR" altLang="en-US" dirty="0"/>
              <a:t>정보 확인 </a:t>
            </a:r>
            <a:r>
              <a:rPr lang="en-US" altLang="ko-KR" dirty="0"/>
              <a:t>--&gt; </a:t>
            </a:r>
            <a:r>
              <a:rPr lang="ko-KR" altLang="en-US" dirty="0"/>
              <a:t>응용 프로그램에 전달</a:t>
            </a:r>
            <a:r>
              <a:rPr lang="en-US" altLang="ko-KR" dirty="0"/>
              <a:t>(</a:t>
            </a:r>
            <a:r>
              <a:rPr lang="en-US" altLang="ko-KR" dirty="0" err="1"/>
              <a:t>WndProc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응용 프로그램에 전달할 때는 </a:t>
            </a:r>
            <a:r>
              <a:rPr lang="en-US" altLang="ko-KR" dirty="0"/>
              <a:t>MSG </a:t>
            </a:r>
            <a:r>
              <a:rPr lang="ko-KR" altLang="en-US" dirty="0"/>
              <a:t>형태로 전달</a:t>
            </a:r>
            <a:endParaRPr lang="en-US" altLang="ko-KR" dirty="0"/>
          </a:p>
          <a:p>
            <a:pPr lvl="1"/>
            <a:r>
              <a:rPr lang="en-US" altLang="ko-KR" dirty="0" err="1"/>
              <a:t>WndProc</a:t>
            </a:r>
            <a:r>
              <a:rPr lang="en-US" altLang="ko-KR" dirty="0"/>
              <a:t> </a:t>
            </a:r>
            <a:r>
              <a:rPr lang="ko-KR" altLang="en-US" dirty="0"/>
              <a:t>함수 인수 </a:t>
            </a:r>
            <a:r>
              <a:rPr lang="en-US" altLang="ko-KR" dirty="0"/>
              <a:t>: </a:t>
            </a:r>
            <a:r>
              <a:rPr lang="ko-KR" altLang="en-US" dirty="0"/>
              <a:t>사용자가 입력한 정보를 처리한다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HWND : </a:t>
            </a:r>
            <a:r>
              <a:rPr lang="ko-KR" altLang="en-US" dirty="0"/>
              <a:t>사용자가 입력한 윈도우 자체를 가리킨다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UINT : </a:t>
            </a:r>
            <a:r>
              <a:rPr lang="ko-KR" altLang="en-US" dirty="0"/>
              <a:t>사용자가 무엇을 입력했는지를 나타냄</a:t>
            </a:r>
          </a:p>
          <a:p>
            <a:pPr lvl="1"/>
            <a:r>
              <a:rPr lang="en-US" altLang="ko-KR" dirty="0"/>
              <a:t>WPARAM(Word Parameter) : char </a:t>
            </a:r>
            <a:r>
              <a:rPr lang="ko-KR" altLang="en-US" dirty="0"/>
              <a:t>자료형</a:t>
            </a:r>
            <a:r>
              <a:rPr lang="en-US" altLang="ko-KR" dirty="0"/>
              <a:t>. </a:t>
            </a:r>
            <a:r>
              <a:rPr lang="ko-KR" altLang="en-US" dirty="0"/>
              <a:t>키보드 입력과 관련된 정보</a:t>
            </a:r>
          </a:p>
          <a:p>
            <a:pPr lvl="1"/>
            <a:r>
              <a:rPr lang="en-US" altLang="ko-KR" dirty="0"/>
              <a:t>LPARAM(Long Parameter) : int </a:t>
            </a:r>
            <a:r>
              <a:rPr lang="ko-KR" altLang="en-US" dirty="0"/>
              <a:t>자료형</a:t>
            </a:r>
            <a:r>
              <a:rPr lang="en-US" altLang="ko-KR" dirty="0"/>
              <a:t>. </a:t>
            </a:r>
            <a:r>
              <a:rPr lang="ko-KR" altLang="en-US" dirty="0"/>
              <a:t>마우스 입력과 관련된 정보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255A57-9639-4E5A-9762-B7F30D9F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AAD081-59AB-4B24-B08B-C2924A859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71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305D2A-11F3-4B45-A3E8-987AA5D4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24343F-FA0D-4416-9351-F0EB26FC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672E90-466F-4130-A006-5FF83BBA04C2}"/>
              </a:ext>
            </a:extLst>
          </p:cNvPr>
          <p:cNvSpPr/>
          <p:nvPr/>
        </p:nvSpPr>
        <p:spPr>
          <a:xfrm>
            <a:off x="1769534" y="1109134"/>
            <a:ext cx="2751666" cy="1557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357A43C-69D0-41ED-80DC-9558BD08172C}"/>
              </a:ext>
            </a:extLst>
          </p:cNvPr>
          <p:cNvSpPr/>
          <p:nvPr/>
        </p:nvSpPr>
        <p:spPr>
          <a:xfrm>
            <a:off x="1612900" y="952500"/>
            <a:ext cx="313267" cy="3132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58EB0-EC24-484B-BA2A-ADA5EB6EB336}"/>
              </a:ext>
            </a:extLst>
          </p:cNvPr>
          <p:cNvSpPr txBox="1"/>
          <p:nvPr/>
        </p:nvSpPr>
        <p:spPr>
          <a:xfrm>
            <a:off x="1176866" y="786367"/>
            <a:ext cx="1185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0, 0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B736AEF-C493-4DDD-8032-CE8C604E181F}"/>
              </a:ext>
            </a:extLst>
          </p:cNvPr>
          <p:cNvCxnSpPr/>
          <p:nvPr/>
        </p:nvCxnSpPr>
        <p:spPr>
          <a:xfrm>
            <a:off x="2125134" y="952500"/>
            <a:ext cx="2396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5B34904-8104-431A-819D-E89CF537DD2A}"/>
              </a:ext>
            </a:extLst>
          </p:cNvPr>
          <p:cNvCxnSpPr/>
          <p:nvPr/>
        </p:nvCxnSpPr>
        <p:spPr>
          <a:xfrm>
            <a:off x="1612900" y="1265767"/>
            <a:ext cx="0" cy="140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B257B9-F261-4194-BFC7-C85CB743C509}"/>
              </a:ext>
            </a:extLst>
          </p:cNvPr>
          <p:cNvSpPr txBox="1"/>
          <p:nvPr/>
        </p:nvSpPr>
        <p:spPr>
          <a:xfrm>
            <a:off x="2438399" y="500102"/>
            <a:ext cx="14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5AB8E3-987C-4583-9842-4770504BD802}"/>
              </a:ext>
            </a:extLst>
          </p:cNvPr>
          <p:cNvSpPr txBox="1"/>
          <p:nvPr/>
        </p:nvSpPr>
        <p:spPr>
          <a:xfrm>
            <a:off x="78316" y="1703401"/>
            <a:ext cx="14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Y</a:t>
            </a:r>
            <a:r>
              <a:rPr lang="ko-KR" altLang="en-US" dirty="0"/>
              <a:t>값 증가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AB445B-346B-4D22-BEA3-5D22A47B8B4C}"/>
              </a:ext>
            </a:extLst>
          </p:cNvPr>
          <p:cNvSpPr txBox="1"/>
          <p:nvPr/>
        </p:nvSpPr>
        <p:spPr>
          <a:xfrm>
            <a:off x="2514598" y="473100"/>
            <a:ext cx="1456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 </a:t>
            </a:r>
            <a:r>
              <a:rPr lang="ko-KR" altLang="en-US" dirty="0"/>
              <a:t>값 증가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7C9C61-D1CD-44EB-BC90-D4F425997206}"/>
              </a:ext>
            </a:extLst>
          </p:cNvPr>
          <p:cNvSpPr txBox="1"/>
          <p:nvPr/>
        </p:nvSpPr>
        <p:spPr>
          <a:xfrm>
            <a:off x="1697564" y="3934419"/>
            <a:ext cx="3090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 </a:t>
            </a:r>
            <a:r>
              <a:rPr lang="en-US" altLang="ko-KR" dirty="0"/>
              <a:t>: </a:t>
            </a:r>
            <a:r>
              <a:rPr lang="ko-KR" altLang="en-US" dirty="0"/>
              <a:t>좌표 </a:t>
            </a:r>
            <a:r>
              <a:rPr lang="en-US" altLang="ko-KR" dirty="0"/>
              <a:t>1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선 </a:t>
            </a:r>
            <a:r>
              <a:rPr lang="en-US" altLang="ko-KR" dirty="0"/>
              <a:t>: </a:t>
            </a:r>
            <a:r>
              <a:rPr lang="ko-KR" altLang="en-US" dirty="0"/>
              <a:t>좌표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사각형 </a:t>
            </a:r>
            <a:r>
              <a:rPr lang="en-US" altLang="ko-KR" dirty="0"/>
              <a:t>: </a:t>
            </a:r>
            <a:r>
              <a:rPr lang="ko-KR" altLang="en-US" dirty="0"/>
              <a:t>좌표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8855D58-CD12-4125-B91D-B896F2744AF2}"/>
              </a:ext>
            </a:extLst>
          </p:cNvPr>
          <p:cNvSpPr/>
          <p:nvPr/>
        </p:nvSpPr>
        <p:spPr>
          <a:xfrm>
            <a:off x="5317067" y="3617151"/>
            <a:ext cx="2751666" cy="1557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C1CB369-3229-4577-BC68-A83EE611756A}"/>
              </a:ext>
            </a:extLst>
          </p:cNvPr>
          <p:cNvSpPr/>
          <p:nvPr/>
        </p:nvSpPr>
        <p:spPr>
          <a:xfrm>
            <a:off x="5160433" y="3460517"/>
            <a:ext cx="313267" cy="3132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F29C9F3-F333-4785-B30F-28A89B8B3D75}"/>
              </a:ext>
            </a:extLst>
          </p:cNvPr>
          <p:cNvSpPr/>
          <p:nvPr/>
        </p:nvSpPr>
        <p:spPr>
          <a:xfrm>
            <a:off x="5160433" y="5018383"/>
            <a:ext cx="313267" cy="3132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C18B2A6-5221-4A8C-A1E6-654306F0659D}"/>
              </a:ext>
            </a:extLst>
          </p:cNvPr>
          <p:cNvSpPr/>
          <p:nvPr/>
        </p:nvSpPr>
        <p:spPr>
          <a:xfrm>
            <a:off x="7912100" y="5018383"/>
            <a:ext cx="313267" cy="3132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D2CA6D1-8C5D-4C36-A1ED-8E9818E77869}"/>
              </a:ext>
            </a:extLst>
          </p:cNvPr>
          <p:cNvSpPr/>
          <p:nvPr/>
        </p:nvSpPr>
        <p:spPr>
          <a:xfrm>
            <a:off x="7912099" y="3429000"/>
            <a:ext cx="313267" cy="313267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CEBB06-27B2-4629-B90E-47F37872F46E}"/>
              </a:ext>
            </a:extLst>
          </p:cNvPr>
          <p:cNvSpPr txBox="1"/>
          <p:nvPr/>
        </p:nvSpPr>
        <p:spPr>
          <a:xfrm>
            <a:off x="2785533" y="1740519"/>
            <a:ext cx="13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화면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EF2479-40AC-493B-B728-10A22EDE69CD}"/>
              </a:ext>
            </a:extLst>
          </p:cNvPr>
          <p:cNvSpPr txBox="1"/>
          <p:nvPr/>
        </p:nvSpPr>
        <p:spPr>
          <a:xfrm>
            <a:off x="6216650" y="4211418"/>
            <a:ext cx="138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사각형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0FDA21C-6770-41DC-A3B2-4B14FCE5145F}"/>
              </a:ext>
            </a:extLst>
          </p:cNvPr>
          <p:cNvCxnSpPr>
            <a:cxnSpLocks/>
          </p:cNvCxnSpPr>
          <p:nvPr/>
        </p:nvCxnSpPr>
        <p:spPr>
          <a:xfrm>
            <a:off x="5473700" y="3742267"/>
            <a:ext cx="2438399" cy="1276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8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71934BB-D848-43AB-9766-671CFF535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VM_ </a:t>
            </a:r>
            <a:r>
              <a:rPr lang="en-US" altLang="ko-KR" dirty="0">
                <a:sym typeface="Wingdings" panose="05000000000000000000" pitchFamily="2" charset="2"/>
              </a:rPr>
              <a:t> Window Message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메뉴를 클릭했을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발생하는 메시지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Case WM_KEYDOWN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사용자가 키보드의 키를 누르자마자 발생하는 메시지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/>
              <a:t>MessageBox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L“</a:t>
            </a:r>
            <a:r>
              <a:rPr lang="ko-KR" altLang="en-US" dirty="0"/>
              <a:t>키보드가 눌렸어요</a:t>
            </a:r>
            <a:r>
              <a:rPr lang="en-US" altLang="ko-KR" dirty="0"/>
              <a:t>“, L“</a:t>
            </a:r>
            <a:r>
              <a:rPr lang="ko-KR" altLang="en-US" dirty="0"/>
              <a:t>야호</a:t>
            </a:r>
            <a:r>
              <a:rPr lang="en-US" altLang="ko-KR" dirty="0"/>
              <a:t>“,</a:t>
            </a:r>
            <a:r>
              <a:rPr lang="ko-KR" altLang="en-US" dirty="0"/>
              <a:t> </a:t>
            </a:r>
            <a:r>
              <a:rPr lang="en-US" altLang="ko-KR" dirty="0"/>
              <a:t>MB_OK)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Case WM_KEYUP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사용자가 키보드의 키를 누르고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떼자마자 발생하는 메시지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/>
              <a:t>MessageBox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L“</a:t>
            </a:r>
            <a:r>
              <a:rPr lang="ko-KR" altLang="en-US" dirty="0"/>
              <a:t>키보드가 눌렸어요</a:t>
            </a:r>
            <a:r>
              <a:rPr lang="en-US" altLang="ko-KR" dirty="0"/>
              <a:t>“, L“</a:t>
            </a:r>
            <a:r>
              <a:rPr lang="ko-KR" altLang="en-US" dirty="0"/>
              <a:t>야호</a:t>
            </a:r>
            <a:r>
              <a:rPr lang="en-US" altLang="ko-KR" dirty="0"/>
              <a:t>“,</a:t>
            </a:r>
            <a:r>
              <a:rPr lang="ko-KR" altLang="en-US" dirty="0"/>
              <a:t> </a:t>
            </a:r>
            <a:r>
              <a:rPr lang="en-US" altLang="ko-KR" dirty="0"/>
              <a:t>MB_OK)</a:t>
            </a:r>
          </a:p>
          <a:p>
            <a:r>
              <a:rPr lang="en-US" altLang="ko-KR" dirty="0"/>
              <a:t>Case WM_LBUTTON(</a:t>
            </a:r>
            <a:r>
              <a:rPr lang="ko-KR" altLang="en-US" dirty="0"/>
              <a:t>마우스의 왼쪽버튼</a:t>
            </a:r>
            <a:r>
              <a:rPr lang="en-US" altLang="ko-KR" dirty="0"/>
              <a:t>)DOWN</a:t>
            </a:r>
          </a:p>
          <a:p>
            <a:pPr lvl="1"/>
            <a:r>
              <a:rPr lang="ko-KR" altLang="en-US" dirty="0"/>
              <a:t>마우스의 왼쪽 버튼을 누른 순간 발생하는 메시지</a:t>
            </a:r>
            <a:endParaRPr lang="en-US" altLang="ko-KR" dirty="0"/>
          </a:p>
          <a:p>
            <a:pPr lvl="1"/>
            <a:r>
              <a:rPr lang="en-US" altLang="ko-KR" dirty="0" err="1"/>
              <a:t>MessageBox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L“</a:t>
            </a:r>
            <a:r>
              <a:rPr lang="ko-KR" altLang="en-US" dirty="0"/>
              <a:t>마우스의 왼쪽버튼이 눌렸어요</a:t>
            </a:r>
            <a:r>
              <a:rPr lang="en-US" altLang="ko-KR" dirty="0"/>
              <a:t>“, L“</a:t>
            </a:r>
            <a:r>
              <a:rPr lang="ko-KR" altLang="en-US" dirty="0"/>
              <a:t>야호</a:t>
            </a:r>
            <a:r>
              <a:rPr lang="en-US" altLang="ko-KR" dirty="0"/>
              <a:t>“,</a:t>
            </a:r>
            <a:r>
              <a:rPr lang="ko-KR" altLang="en-US" dirty="0"/>
              <a:t> </a:t>
            </a:r>
            <a:r>
              <a:rPr lang="en-US" altLang="ko-KR" dirty="0"/>
              <a:t>MB_OK)</a:t>
            </a:r>
          </a:p>
          <a:p>
            <a:r>
              <a:rPr lang="en-US" altLang="ko-KR" dirty="0"/>
              <a:t>Case WM_RBUTTON(</a:t>
            </a:r>
            <a:r>
              <a:rPr lang="ko-KR" altLang="en-US" dirty="0"/>
              <a:t>마우스의 오른쪽버튼</a:t>
            </a:r>
            <a:r>
              <a:rPr lang="en-US" altLang="ko-KR" dirty="0"/>
              <a:t>)up</a:t>
            </a:r>
          </a:p>
          <a:p>
            <a:pPr lvl="1"/>
            <a:r>
              <a:rPr lang="ko-KR" altLang="en-US" dirty="0"/>
              <a:t>마우스의 오른쪽 버튼을 뗀 순간 발생하는 메시지</a:t>
            </a:r>
            <a:endParaRPr lang="en-US" altLang="ko-KR" dirty="0"/>
          </a:p>
          <a:p>
            <a:pPr lvl="1"/>
            <a:r>
              <a:rPr lang="en-US" altLang="ko-KR" dirty="0" err="1"/>
              <a:t>MessageBox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L“</a:t>
            </a:r>
            <a:r>
              <a:rPr lang="ko-KR" altLang="en-US" dirty="0"/>
              <a:t>마우스의 왼쪽버튼이 눌렸어요</a:t>
            </a:r>
            <a:r>
              <a:rPr lang="en-US" altLang="ko-KR" dirty="0"/>
              <a:t>“, L“</a:t>
            </a:r>
            <a:r>
              <a:rPr lang="ko-KR" altLang="en-US" dirty="0"/>
              <a:t>야호</a:t>
            </a:r>
            <a:r>
              <a:rPr lang="en-US" altLang="ko-KR" dirty="0"/>
              <a:t>“,</a:t>
            </a:r>
            <a:r>
              <a:rPr lang="ko-KR" altLang="en-US" dirty="0"/>
              <a:t> </a:t>
            </a:r>
            <a:r>
              <a:rPr lang="en-US" altLang="ko-KR" dirty="0"/>
              <a:t>MB_OK)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98D7FA-99B1-402D-8281-1B17AAD9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41DE22-66F6-4DAD-856A-AEC180A6F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F61D36-DF22-4DAF-81E8-128F69DC0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HDC : Handle Device(</a:t>
            </a:r>
            <a:r>
              <a:rPr lang="ko-KR" altLang="en-US" dirty="0"/>
              <a:t>모니터</a:t>
            </a:r>
            <a:r>
              <a:rPr lang="en-US" altLang="ko-KR" dirty="0"/>
              <a:t>, </a:t>
            </a:r>
            <a:r>
              <a:rPr lang="ko-KR" altLang="en-US" dirty="0"/>
              <a:t>화면</a:t>
            </a:r>
            <a:r>
              <a:rPr lang="en-US" altLang="ko-KR" dirty="0"/>
              <a:t>) Context(</a:t>
            </a:r>
            <a:r>
              <a:rPr lang="ko-KR" altLang="en-US" dirty="0"/>
              <a:t>문맥</a:t>
            </a:r>
            <a:r>
              <a:rPr lang="en-US" altLang="ko-KR" dirty="0"/>
              <a:t>, </a:t>
            </a:r>
            <a:r>
              <a:rPr lang="ko-KR" altLang="en-US" dirty="0" err="1"/>
              <a:t>정보체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BeginPaint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&amp;</a:t>
            </a:r>
            <a:r>
              <a:rPr lang="en-US" altLang="ko-KR" dirty="0" err="1"/>
              <a:t>ps</a:t>
            </a:r>
            <a:r>
              <a:rPr lang="en-US" altLang="ko-KR" dirty="0"/>
              <a:t>) API  </a:t>
            </a:r>
          </a:p>
          <a:p>
            <a:pPr lvl="1"/>
            <a:r>
              <a:rPr lang="ko-KR" altLang="en-US" dirty="0"/>
              <a:t>화면에 그리기를 </a:t>
            </a:r>
            <a:r>
              <a:rPr lang="ko-KR" altLang="en-US" dirty="0" err="1"/>
              <a:t>시작하겠다를</a:t>
            </a:r>
            <a:r>
              <a:rPr lang="ko-KR" altLang="en-US" dirty="0"/>
              <a:t> </a:t>
            </a:r>
            <a:r>
              <a:rPr lang="en-US" altLang="ko-KR" dirty="0" err="1"/>
              <a:t>os</a:t>
            </a:r>
            <a:r>
              <a:rPr lang="ko-KR" altLang="en-US" dirty="0"/>
              <a:t>에게 알리는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 err="1"/>
              <a:t>hWnd</a:t>
            </a:r>
            <a:r>
              <a:rPr lang="en-US" altLang="ko-KR" dirty="0"/>
              <a:t> (</a:t>
            </a:r>
            <a:r>
              <a:rPr lang="ko-KR" altLang="en-US" dirty="0"/>
              <a:t>이 윈도우에</a:t>
            </a:r>
            <a:r>
              <a:rPr lang="en-US" altLang="ko-KR" dirty="0"/>
              <a:t>) </a:t>
            </a:r>
            <a:r>
              <a:rPr lang="ko-KR" altLang="en-US" dirty="0"/>
              <a:t>추가 정보</a:t>
            </a:r>
            <a:r>
              <a:rPr lang="en-US" altLang="ko-KR" dirty="0"/>
              <a:t>(</a:t>
            </a:r>
            <a:r>
              <a:rPr lang="en-US" altLang="ko-KR" dirty="0" err="1"/>
              <a:t>ps</a:t>
            </a:r>
            <a:r>
              <a:rPr lang="en-US" altLang="ko-KR" dirty="0"/>
              <a:t>)</a:t>
            </a:r>
            <a:r>
              <a:rPr lang="ko-KR" altLang="en-US" dirty="0"/>
              <a:t>에 넣어라</a:t>
            </a:r>
            <a:endParaRPr lang="en-US" altLang="ko-KR" dirty="0"/>
          </a:p>
          <a:p>
            <a:r>
              <a:rPr lang="en-US" altLang="ko-KR" dirty="0" err="1"/>
              <a:t>EndPaint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&amp;</a:t>
            </a:r>
            <a:r>
              <a:rPr lang="en-US" altLang="ko-KR" dirty="0" err="1"/>
              <a:t>ps</a:t>
            </a:r>
            <a:r>
              <a:rPr lang="en-US" altLang="ko-KR" dirty="0"/>
              <a:t>) API</a:t>
            </a:r>
          </a:p>
          <a:p>
            <a:pPr lvl="1"/>
            <a:r>
              <a:rPr lang="ko-KR" altLang="en-US" dirty="0" err="1"/>
              <a:t>화면그리</a:t>
            </a:r>
            <a:r>
              <a:rPr lang="ko-KR" altLang="en-US" dirty="0"/>
              <a:t> 코드를 </a:t>
            </a:r>
            <a:r>
              <a:rPr lang="ko-KR" altLang="en-US" dirty="0" err="1"/>
              <a:t>종료하겠다를</a:t>
            </a:r>
            <a:r>
              <a:rPr lang="ko-KR" altLang="en-US" dirty="0"/>
              <a:t> </a:t>
            </a:r>
            <a:r>
              <a:rPr lang="en-US" altLang="ko-KR" dirty="0" err="1"/>
              <a:t>os</a:t>
            </a:r>
            <a:r>
              <a:rPr lang="ko-KR" altLang="en-US" dirty="0"/>
              <a:t>에게 알리는 </a:t>
            </a:r>
            <a:r>
              <a:rPr lang="en-US" altLang="ko-KR" dirty="0"/>
              <a:t>API</a:t>
            </a:r>
          </a:p>
          <a:p>
            <a:r>
              <a:rPr lang="ko-KR" altLang="en-US" dirty="0"/>
              <a:t>선 그리기 </a:t>
            </a:r>
            <a:r>
              <a:rPr lang="en-US" altLang="ko-KR" dirty="0"/>
              <a:t>: 2</a:t>
            </a:r>
            <a:r>
              <a:rPr lang="ko-KR" altLang="en-US" dirty="0"/>
              <a:t>개의 </a:t>
            </a:r>
            <a:r>
              <a:rPr lang="en-US" altLang="ko-KR" dirty="0"/>
              <a:t>API</a:t>
            </a:r>
          </a:p>
          <a:p>
            <a:pPr lvl="1"/>
            <a:r>
              <a:rPr lang="ko-KR" altLang="en-US" dirty="0"/>
              <a:t>시작점을 설정하기 위한 </a:t>
            </a:r>
            <a:r>
              <a:rPr lang="en-US" altLang="ko-KR" dirty="0"/>
              <a:t>API : </a:t>
            </a:r>
            <a:r>
              <a:rPr lang="en-US" altLang="ko-KR" dirty="0" err="1"/>
              <a:t>MoveToEx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끝점을 설정하기 위한 </a:t>
            </a:r>
            <a:r>
              <a:rPr lang="en-US" altLang="ko-KR" dirty="0"/>
              <a:t>API : </a:t>
            </a:r>
            <a:r>
              <a:rPr lang="en-US" altLang="ko-KR" dirty="0" err="1"/>
              <a:t>LineTo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MoveToEx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10, 10, &amp;a(</a:t>
            </a:r>
            <a:r>
              <a:rPr lang="ko-KR" altLang="en-US" dirty="0"/>
              <a:t>혹은 </a:t>
            </a:r>
            <a:r>
              <a:rPr lang="en-US" altLang="ko-KR" dirty="0"/>
              <a:t>NULL));</a:t>
            </a:r>
          </a:p>
          <a:p>
            <a:pPr lvl="1"/>
            <a:r>
              <a:rPr lang="en-US" altLang="ko-KR" dirty="0" err="1"/>
              <a:t>LineTo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100, 100);</a:t>
            </a:r>
          </a:p>
          <a:p>
            <a:r>
              <a:rPr lang="ko-KR" altLang="en-US" dirty="0"/>
              <a:t>사각형 그리기 </a:t>
            </a:r>
            <a:r>
              <a:rPr lang="en-US" altLang="ko-KR" dirty="0"/>
              <a:t>: 1</a:t>
            </a:r>
            <a:r>
              <a:rPr lang="ko-KR" altLang="en-US" dirty="0"/>
              <a:t>개의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 err="1"/>
              <a:t>Rectangel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10,</a:t>
            </a:r>
            <a:r>
              <a:rPr lang="ko-KR" altLang="en-US" dirty="0"/>
              <a:t> </a:t>
            </a:r>
            <a:r>
              <a:rPr lang="en-US" altLang="ko-KR" dirty="0"/>
              <a:t>10,</a:t>
            </a:r>
            <a:r>
              <a:rPr lang="ko-KR" altLang="en-US" dirty="0"/>
              <a:t> </a:t>
            </a:r>
            <a:r>
              <a:rPr lang="en-US" altLang="ko-KR" dirty="0"/>
              <a:t>100,</a:t>
            </a:r>
            <a:r>
              <a:rPr lang="ko-KR" altLang="en-US" dirty="0"/>
              <a:t> </a:t>
            </a:r>
            <a:r>
              <a:rPr lang="en-US" altLang="ko-KR" dirty="0"/>
              <a:t>100)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FB63A5-713D-4BC4-AD37-D72EEB0C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988CA6-9F4E-414A-BB09-45544595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1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65C0D8F-1725-4B3B-A847-7AFCF1046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마우스 왼쪽버튼을 </a:t>
            </a:r>
            <a:r>
              <a:rPr lang="ko-KR" altLang="en-US" dirty="0" err="1"/>
              <a:t>누르면선을</a:t>
            </a:r>
            <a:r>
              <a:rPr lang="ko-KR" altLang="en-US" dirty="0"/>
              <a:t> 그림</a:t>
            </a:r>
            <a:endParaRPr lang="en-US" altLang="ko-KR" dirty="0"/>
          </a:p>
          <a:p>
            <a:pPr lvl="1"/>
            <a:r>
              <a:rPr lang="en-US" altLang="ko-KR" dirty="0" err="1"/>
              <a:t>GetDC</a:t>
            </a:r>
            <a:r>
              <a:rPr lang="en-US" altLang="ko-KR" dirty="0"/>
              <a:t> : WM_PAINT </a:t>
            </a:r>
            <a:r>
              <a:rPr lang="ko-KR" altLang="en-US" dirty="0"/>
              <a:t>이외의 코드 영역에서 </a:t>
            </a:r>
            <a:r>
              <a:rPr lang="en-US" altLang="ko-KR" dirty="0"/>
              <a:t>HDC</a:t>
            </a:r>
            <a:r>
              <a:rPr lang="ko-KR" altLang="en-US" dirty="0"/>
              <a:t>를 얻을 수 있는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 err="1"/>
              <a:t>ReleaseDC</a:t>
            </a:r>
            <a:r>
              <a:rPr lang="en-US" altLang="ko-KR" dirty="0"/>
              <a:t> : WM_PAINT </a:t>
            </a:r>
            <a:r>
              <a:rPr lang="ko-KR" altLang="en-US" dirty="0"/>
              <a:t>이외의 코드 영역에서 </a:t>
            </a:r>
            <a:r>
              <a:rPr lang="en-US" altLang="ko-KR" dirty="0"/>
              <a:t>HDC</a:t>
            </a:r>
            <a:r>
              <a:rPr lang="ko-KR" altLang="en-US" dirty="0"/>
              <a:t>를 반납하는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/>
              <a:t>HDC </a:t>
            </a:r>
            <a:r>
              <a:rPr lang="en-US" altLang="ko-KR" dirty="0" err="1"/>
              <a:t>hdx</a:t>
            </a:r>
            <a:r>
              <a:rPr lang="en-US" altLang="ko-KR" dirty="0"/>
              <a:t> = Get(</a:t>
            </a:r>
            <a:r>
              <a:rPr lang="en-US" altLang="ko-KR" dirty="0" err="1"/>
              <a:t>hWnd</a:t>
            </a:r>
            <a:r>
              <a:rPr lang="en-US" altLang="ko-KR" dirty="0"/>
              <a:t>);</a:t>
            </a:r>
          </a:p>
          <a:p>
            <a:pPr lvl="1"/>
            <a:r>
              <a:rPr lang="en-US" altLang="ko-KR" dirty="0" err="1"/>
              <a:t>MoveToEx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10, 10, &amp;a(</a:t>
            </a:r>
            <a:r>
              <a:rPr lang="ko-KR" altLang="en-US" dirty="0"/>
              <a:t>혹은 </a:t>
            </a:r>
            <a:r>
              <a:rPr lang="en-US" altLang="ko-KR" dirty="0"/>
              <a:t>NULL));</a:t>
            </a:r>
          </a:p>
          <a:p>
            <a:pPr lvl="1"/>
            <a:r>
              <a:rPr lang="en-US" altLang="ko-KR" dirty="0" err="1"/>
              <a:t>LineTo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100, 100);</a:t>
            </a:r>
          </a:p>
          <a:p>
            <a:pPr lvl="1"/>
            <a:r>
              <a:rPr lang="en-US" altLang="ko-KR" dirty="0" err="1"/>
              <a:t>ReleaseDC</a:t>
            </a:r>
            <a:r>
              <a:rPr lang="en-US" altLang="ko-KR" dirty="0"/>
              <a:t>(</a:t>
            </a:r>
            <a:r>
              <a:rPr lang="en-US" altLang="ko-KR" dirty="0" err="1"/>
              <a:t>hWnd</a:t>
            </a:r>
            <a:r>
              <a:rPr lang="en-US" altLang="ko-KR" dirty="0"/>
              <a:t>, </a:t>
            </a:r>
            <a:r>
              <a:rPr lang="en-US" altLang="ko-KR" dirty="0" err="1"/>
              <a:t>hdc</a:t>
            </a:r>
            <a:r>
              <a:rPr lang="en-US" altLang="ko-KR" dirty="0"/>
              <a:t>);</a:t>
            </a:r>
          </a:p>
          <a:p>
            <a:pPr lvl="1"/>
            <a:r>
              <a:rPr lang="ko-KR" altLang="en-US" dirty="0"/>
              <a:t>화면을 그린다</a:t>
            </a:r>
            <a:endParaRPr lang="en-US" altLang="ko-KR" dirty="0"/>
          </a:p>
          <a:p>
            <a:pPr lvl="1"/>
            <a:r>
              <a:rPr lang="ko-KR" altLang="en-US" dirty="0"/>
              <a:t>화면 상에 항상 언제나 표시되거나 그려져야 하는 내용을 그리는 코드가 있는 곳</a:t>
            </a:r>
            <a:endParaRPr lang="en-US" altLang="ko-KR" dirty="0"/>
          </a:p>
          <a:p>
            <a:pPr lvl="1"/>
            <a:r>
              <a:rPr lang="ko-KR" altLang="en-US" dirty="0"/>
              <a:t>호출되는 경우</a:t>
            </a:r>
            <a:endParaRPr lang="en-US" altLang="ko-KR" dirty="0"/>
          </a:p>
          <a:p>
            <a:pPr lvl="2"/>
            <a:r>
              <a:rPr lang="ko-KR" altLang="en-US" dirty="0"/>
              <a:t>프로그램이 실행될 때 </a:t>
            </a:r>
            <a:r>
              <a:rPr lang="en-US" altLang="ko-KR" dirty="0"/>
              <a:t>: OS</a:t>
            </a:r>
            <a:r>
              <a:rPr lang="ko-KR" altLang="en-US" dirty="0"/>
              <a:t>가 자동으로 호출</a:t>
            </a:r>
            <a:endParaRPr lang="en-US" altLang="ko-KR" dirty="0"/>
          </a:p>
          <a:p>
            <a:pPr lvl="2"/>
            <a:r>
              <a:rPr lang="ko-KR" altLang="en-US" dirty="0"/>
              <a:t>창의 크기를 변경할 때</a:t>
            </a:r>
            <a:endParaRPr lang="en-US" altLang="ko-KR" dirty="0"/>
          </a:p>
          <a:p>
            <a:pPr lvl="2"/>
            <a:r>
              <a:rPr lang="ko-KR" altLang="en-US" dirty="0"/>
              <a:t>창을 최대화할 때</a:t>
            </a:r>
            <a:endParaRPr lang="en-US" altLang="ko-KR" dirty="0"/>
          </a:p>
          <a:p>
            <a:pPr lvl="2"/>
            <a:r>
              <a:rPr lang="ko-KR" altLang="en-US" dirty="0"/>
              <a:t>창을 최소화할 때</a:t>
            </a:r>
            <a:endParaRPr lang="en-US" altLang="ko-KR" dirty="0"/>
          </a:p>
          <a:p>
            <a:pPr lvl="2"/>
            <a:r>
              <a:rPr lang="ko-KR" altLang="en-US" dirty="0"/>
              <a:t>창을 원래 크기로 되돌릴 때</a:t>
            </a:r>
            <a:endParaRPr lang="en-US" altLang="ko-KR" dirty="0"/>
          </a:p>
          <a:p>
            <a:pPr lvl="2"/>
            <a:r>
              <a:rPr lang="ko-KR" altLang="en-US"/>
              <a:t>윈도우 화면 밖으로 창이 나갔을 때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4CF8231-F1A6-48C7-A4C5-A3A3F78D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197264-79C8-49F9-8D87-D9B9EAA9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55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3A660D5-ECF1-40E6-92B9-7F5D9D29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Int v = </a:t>
            </a:r>
            <a:r>
              <a:rPr lang="en-US" altLang="ko-KR" dirty="0" err="1"/>
              <a:t>lPARM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Word – 1</a:t>
            </a:r>
            <a:r>
              <a:rPr lang="ko-KR" altLang="en-US" dirty="0"/>
              <a:t>바이트 </a:t>
            </a:r>
            <a:r>
              <a:rPr lang="en-US" altLang="ko-KR" dirty="0"/>
              <a:t>long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바이트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즉 워드가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</a:t>
            </a:r>
            <a:endParaRPr lang="en-US" altLang="ko-KR" dirty="0"/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하위 </a:t>
            </a:r>
            <a:r>
              <a:rPr lang="en-US" altLang="ko-KR" dirty="0">
                <a:sym typeface="Wingdings" panose="05000000000000000000" pitchFamily="2" charset="2"/>
              </a:rPr>
              <a:t>16</a:t>
            </a:r>
            <a:r>
              <a:rPr lang="ko-KR" altLang="en-US" dirty="0">
                <a:sym typeface="Wingdings" panose="05000000000000000000" pitchFamily="2" charset="2"/>
              </a:rPr>
              <a:t>비트는 </a:t>
            </a:r>
            <a:r>
              <a:rPr lang="en-US" altLang="ko-KR" dirty="0">
                <a:sym typeface="Wingdings" panose="05000000000000000000" pitchFamily="2" charset="2"/>
              </a:rPr>
              <a:t>x </a:t>
            </a:r>
            <a:r>
              <a:rPr lang="ko-KR" altLang="en-US" dirty="0">
                <a:sym typeface="Wingdings" panose="05000000000000000000" pitchFamily="2" charset="2"/>
              </a:rPr>
              <a:t>상위 </a:t>
            </a:r>
            <a:r>
              <a:rPr lang="en-US" altLang="ko-KR" dirty="0">
                <a:sym typeface="Wingdings" panose="05000000000000000000" pitchFamily="2" charset="2"/>
              </a:rPr>
              <a:t>16</a:t>
            </a:r>
            <a:r>
              <a:rPr lang="ko-KR" altLang="en-US" dirty="0">
                <a:sym typeface="Wingdings" panose="05000000000000000000" pitchFamily="2" charset="2"/>
              </a:rPr>
              <a:t>비트는 </a:t>
            </a:r>
            <a:r>
              <a:rPr lang="en-US" altLang="ko-KR" dirty="0">
                <a:sym typeface="Wingdings" panose="05000000000000000000" pitchFamily="2" charset="2"/>
              </a:rPr>
              <a:t>y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Int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x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LOWORD(</a:t>
            </a:r>
            <a:r>
              <a:rPr lang="en-US" altLang="ko-KR" dirty="0" err="1">
                <a:sym typeface="Wingdings" panose="05000000000000000000" pitchFamily="2" charset="2"/>
              </a:rPr>
              <a:t>lParam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Int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y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=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hiWORD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lParam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MoveToEx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en-US" altLang="ko-KR" dirty="0" err="1">
                <a:sym typeface="Wingdings" panose="05000000000000000000" pitchFamily="2" charset="2"/>
              </a:rPr>
              <a:t>hdc</a:t>
            </a:r>
            <a:r>
              <a:rPr lang="en-US" altLang="ko-KR" dirty="0">
                <a:sym typeface="Wingdings" panose="05000000000000000000" pitchFamily="2" charset="2"/>
              </a:rPr>
              <a:t>, xx, </a:t>
            </a:r>
            <a:r>
              <a:rPr lang="en-US" altLang="ko-KR" dirty="0" err="1">
                <a:sym typeface="Wingdings" panose="05000000000000000000" pitchFamily="2" charset="2"/>
              </a:rPr>
              <a:t>yy</a:t>
            </a:r>
            <a:r>
              <a:rPr lang="en-US" altLang="ko-KR" dirty="0">
                <a:sym typeface="Wingdings" panose="05000000000000000000" pitchFamily="2" charset="2"/>
              </a:rPr>
              <a:t>, NULL)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xx = xx + 10;</a:t>
            </a: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yy</a:t>
            </a:r>
            <a:r>
              <a:rPr lang="en-US" altLang="ko-KR" dirty="0">
                <a:sym typeface="Wingdings" panose="05000000000000000000" pitchFamily="2" charset="2"/>
              </a:rPr>
              <a:t> += 10;</a:t>
            </a: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콜백함수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호출될 때마다 다시 시작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Os</a:t>
            </a:r>
            <a:r>
              <a:rPr lang="ko-KR" altLang="en-US" dirty="0">
                <a:sym typeface="Wingdings" panose="05000000000000000000" pitchFamily="2" charset="2"/>
              </a:rPr>
              <a:t>가 호출하는 일반적인 함수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시작점이 변하지 않음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김원일교수님의 </a:t>
            </a:r>
            <a:r>
              <a:rPr lang="en-US" altLang="ko-KR" dirty="0">
                <a:sym typeface="Wingdings" panose="05000000000000000000" pitchFamily="2" charset="2"/>
              </a:rPr>
              <a:t>*g_</a:t>
            </a:r>
            <a:r>
              <a:rPr lang="ko-KR" altLang="en-US" dirty="0">
                <a:sym typeface="Wingdings" panose="05000000000000000000" pitchFamily="2" charset="2"/>
              </a:rPr>
              <a:t>전역함수표시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229E52-AC8C-4A74-90DF-B9AF2881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3F1A05-A1C7-4466-8F26-7BD18E09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66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952C691-2430-4FF8-81CA-51A6A06D8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초기화 오류</a:t>
            </a:r>
            <a:endParaRPr lang="en-US" altLang="ko-KR" dirty="0"/>
          </a:p>
          <a:p>
            <a:pPr lvl="1"/>
            <a:r>
              <a:rPr lang="en-US" altLang="ko-KR" dirty="0"/>
              <a:t>Case</a:t>
            </a:r>
            <a:r>
              <a:rPr lang="ko-KR" altLang="en-US" dirty="0"/>
              <a:t>문 에서 </a:t>
            </a:r>
            <a:r>
              <a:rPr lang="en-US" altLang="ko-KR" dirty="0"/>
              <a:t>{}</a:t>
            </a:r>
            <a:r>
              <a:rPr lang="ko-KR" altLang="en-US" dirty="0"/>
              <a:t>를 </a:t>
            </a:r>
            <a:r>
              <a:rPr lang="ko-KR" altLang="en-US" dirty="0" err="1"/>
              <a:t>넣어줘야함</a:t>
            </a:r>
            <a:endParaRPr lang="en-US" altLang="ko-KR" dirty="0"/>
          </a:p>
          <a:p>
            <a:pPr lvl="1"/>
            <a:r>
              <a:rPr lang="en-US" altLang="ko-KR" dirty="0"/>
              <a:t>WM_PAINT</a:t>
            </a:r>
            <a:r>
              <a:rPr lang="ko-KR" altLang="en-US" dirty="0"/>
              <a:t>이외의 코드 영역에서는 정상적으로 동작하지 않는다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WM&gt;ENDPAINT </a:t>
            </a:r>
            <a:r>
              <a:rPr lang="ko-KR" altLang="en-US" dirty="0"/>
              <a:t>상동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0506C0-DF11-42FA-95B9-A91EB33E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91746F-E156-4F7F-9A1B-E232DD9C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78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645</Words>
  <Application>Microsoft Office PowerPoint</Application>
  <PresentationFormat>화면 슬라이드 쇼(4:3)</PresentationFormat>
  <Paragraphs>91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나눔고딕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YUHAN</cp:lastModifiedBy>
  <cp:revision>33</cp:revision>
  <dcterms:created xsi:type="dcterms:W3CDTF">2024-12-22T13:23:26Z</dcterms:created>
  <dcterms:modified xsi:type="dcterms:W3CDTF">2025-09-02T06:29:52Z</dcterms:modified>
</cp:coreProperties>
</file>