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707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85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66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110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1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684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379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80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164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58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35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186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071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591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3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896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DB8E-3601-4F9E-BF87-1165690D9C24}" type="datetimeFigureOut">
              <a:rPr lang="en-NZ" smtClean="0"/>
              <a:t>21/09/2022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F61174-F2E4-46AF-941B-C8F576A016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97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Employee Cybersecurity Training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The importance of ensuring employee knowledge of Information Technology and Cybersecurity systems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93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214" y="2404531"/>
            <a:ext cx="7766936" cy="1646302"/>
          </a:xfrm>
        </p:spPr>
        <p:txBody>
          <a:bodyPr/>
          <a:lstStyle/>
          <a:p>
            <a:r>
              <a:rPr lang="en-NZ" dirty="0" smtClean="0"/>
              <a:t>Overall Conclusion and Recommendations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92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Would I recommend the expansion of Employee Training?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Yes – I believe the introduction of expanded employee training will serve to protect the interests of a company more than any single network component or piece of software could hope to.</a:t>
            </a:r>
          </a:p>
          <a:p>
            <a:endParaRPr lang="en-NZ" dirty="0"/>
          </a:p>
          <a:p>
            <a:r>
              <a:rPr lang="en-NZ" dirty="0" smtClean="0"/>
              <a:t>Despite additional costs and administrative oversight that is required to implement such training, I still believe it is never a bad idea to further educate employees on matters of security.</a:t>
            </a:r>
          </a:p>
          <a:p>
            <a:endParaRPr lang="en-NZ" dirty="0"/>
          </a:p>
          <a:p>
            <a:r>
              <a:rPr lang="en-NZ" dirty="0" smtClean="0"/>
              <a:t>Employee training is useful regardless of existing or future infrastructure, so can be handily utilised alongside other security solutions.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8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800" dirty="0" smtClean="0"/>
              <a:t>What is Cybersecurity?</a:t>
            </a:r>
            <a:endParaRPr lang="en-N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Cybersecurity is the practice of protecting Computer Systems and the data they hold from unwanted and unauthorised access.</a:t>
            </a:r>
          </a:p>
          <a:p>
            <a:endParaRPr lang="en-NZ" dirty="0" smtClean="0"/>
          </a:p>
          <a:p>
            <a:r>
              <a:rPr lang="en-NZ" dirty="0" smtClean="0"/>
              <a:t>The term “Cybersecurity” encompasses physical security measures, digital/software related protections, and – most importantly – practices of people (who are often the weakest link in a computer system) that reduce the chances of a successful cyberattack.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886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4400" dirty="0" smtClean="0"/>
              <a:t>Why is Cybersecurity important?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Businesses have a responsibility to protect the information of their customers – in scenarios where this is not possible, customers will lose trust in the business.</a:t>
            </a:r>
          </a:p>
          <a:p>
            <a:endParaRPr lang="en-NZ" dirty="0"/>
          </a:p>
          <a:p>
            <a:r>
              <a:rPr lang="en-NZ" dirty="0" smtClean="0"/>
              <a:t>Losing such information may also significantly reduce the advantages of a business in the competitive landscape. For example, information regarding their clientele may find itself in the hands of competitors.</a:t>
            </a:r>
          </a:p>
          <a:p>
            <a:endParaRPr lang="en-NZ" dirty="0"/>
          </a:p>
          <a:p>
            <a:r>
              <a:rPr lang="en-NZ" dirty="0"/>
              <a:t>Educating employees in correct cybersecurity practices will reduce the likelihood of a successful cyberattack, regardless of other existing infrastructure.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58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49" y="2052735"/>
            <a:ext cx="7043986" cy="2557935"/>
          </a:xfrm>
        </p:spPr>
        <p:txBody>
          <a:bodyPr/>
          <a:lstStyle/>
          <a:p>
            <a:r>
              <a:rPr lang="en-NZ" dirty="0" smtClean="0"/>
              <a:t>The Benefits of Expanding Employee Cybersecurity Training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32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Prevention of Data Leaks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Correctly training and instructing employees of a business is imperative for ensuring that confidential data remains secure at all times.</a:t>
            </a:r>
          </a:p>
          <a:p>
            <a:endParaRPr lang="en-NZ" dirty="0"/>
          </a:p>
          <a:p>
            <a:r>
              <a:rPr lang="en-NZ" dirty="0" smtClean="0"/>
              <a:t>Thorough training of employees will reduce their susceptibility to threats such as phishing and social engineering, and assist in avoiding malware and such.</a:t>
            </a:r>
          </a:p>
          <a:p>
            <a:endParaRPr lang="en-NZ" dirty="0"/>
          </a:p>
          <a:p>
            <a:r>
              <a:rPr lang="en-NZ" dirty="0" smtClean="0"/>
              <a:t>Physical threats such as leaving unsecured devices, or saving passwords to non-company devices will also be circumvented by this behaviour.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17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000" dirty="0" smtClean="0"/>
              <a:t>Improved ability to utilise security strategies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Sufficient training is important to ensure employees know how to best utilise other concurrent Cybersecurity methods.</a:t>
            </a:r>
          </a:p>
          <a:p>
            <a:endParaRPr lang="en-NZ" dirty="0"/>
          </a:p>
          <a:p>
            <a:r>
              <a:rPr lang="en-NZ" dirty="0" smtClean="0"/>
              <a:t>Most means of protecting a computer system or network require training and knowledge to be utilised to their fullest, and conversely, issues that employees may see as harmless may pose a serious security risk.</a:t>
            </a:r>
          </a:p>
          <a:p>
            <a:endParaRPr lang="en-NZ" dirty="0"/>
          </a:p>
          <a:p>
            <a:r>
              <a:rPr lang="en-NZ" dirty="0" smtClean="0"/>
              <a:t>For example, no amount of password protection </a:t>
            </a:r>
            <a:r>
              <a:rPr lang="en-NZ" dirty="0" smtClean="0"/>
              <a:t>will prevent employees thoughtlessly saving passwords to devices if they know no better.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96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261" y="2202025"/>
            <a:ext cx="7361227" cy="2473963"/>
          </a:xfrm>
        </p:spPr>
        <p:txBody>
          <a:bodyPr/>
          <a:lstStyle/>
          <a:p>
            <a:r>
              <a:rPr lang="en-NZ" dirty="0" smtClean="0"/>
              <a:t>Potential Drawbacks of Expanding Employee Cybersecurity Training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59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Costs/Monetary Factors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As with any additional training of employees, there is a monetary factor to consider – training of any kind costs money, and requires specialists, and Cybersecurity and Digital hygiene training is no different.</a:t>
            </a:r>
          </a:p>
          <a:p>
            <a:endParaRPr lang="en-NZ" dirty="0"/>
          </a:p>
          <a:p>
            <a:r>
              <a:rPr lang="en-NZ" dirty="0" smtClean="0"/>
              <a:t>Special accommodations will have to be made within company time for this training to occur, or employees will have to be paid to occur secondary training sessions outside work.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7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Administrative Bottlenecks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As with the financial hurdles, scheduling of professionals and times for training is a troublesome, but necessary step for the further training of employees.</a:t>
            </a:r>
          </a:p>
          <a:p>
            <a:endParaRPr lang="en-NZ" dirty="0" smtClean="0"/>
          </a:p>
          <a:p>
            <a:r>
              <a:rPr lang="en-NZ" dirty="0" smtClean="0"/>
              <a:t>Employees may be initially unwilling to be put through mandatory education for a workplace, so certain contingency incentives must be prepared.</a:t>
            </a:r>
          </a:p>
          <a:p>
            <a:endParaRPr lang="en-NZ" dirty="0"/>
          </a:p>
          <a:p>
            <a:r>
              <a:rPr lang="en-NZ" dirty="0" smtClean="0"/>
              <a:t>External trainers and resources must also be organised, provided the company does not already have a sufficiently knowledgeable IT specialist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58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98</TotalTime>
  <Words>578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Employee Cybersecurity Training</vt:lpstr>
      <vt:lpstr>What is Cybersecurity?</vt:lpstr>
      <vt:lpstr>Why is Cybersecurity important?</vt:lpstr>
      <vt:lpstr>The Benefits of Expanding Employee Cybersecurity Training</vt:lpstr>
      <vt:lpstr>Prevention of Data Leaks</vt:lpstr>
      <vt:lpstr>Improved ability to utilise security strategies</vt:lpstr>
      <vt:lpstr>Potential Drawbacks of Expanding Employee Cybersecurity Training</vt:lpstr>
      <vt:lpstr>Costs/Monetary Factors</vt:lpstr>
      <vt:lpstr>Administrative Bottlenecks</vt:lpstr>
      <vt:lpstr>Overall Conclusion and Recommendations</vt:lpstr>
      <vt:lpstr>Would I recommend the expansion of Employee Training?</vt:lpstr>
    </vt:vector>
  </TitlesOfParts>
  <Company>Computer Power 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Arthur Kilgour</dc:creator>
  <cp:lastModifiedBy>Cameron Arthur Kilgour</cp:lastModifiedBy>
  <cp:revision>11</cp:revision>
  <dcterms:created xsi:type="dcterms:W3CDTF">2022-09-20T01:44:05Z</dcterms:created>
  <dcterms:modified xsi:type="dcterms:W3CDTF">2022-09-20T23:47:13Z</dcterms:modified>
</cp:coreProperties>
</file>