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0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85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66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110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1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84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379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80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6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8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35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186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07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9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89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B8E-3601-4F9E-BF87-1165690D9C24}" type="datetimeFigureOut">
              <a:rPr lang="en-NZ" smtClean="0"/>
              <a:t>20/09/2022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97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Employee Cybersecurity Training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The importance of ensuring employee knowledge of Information Technology and Cybersecurity systems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93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214" y="2404531"/>
            <a:ext cx="7766936" cy="1646302"/>
          </a:xfrm>
        </p:spPr>
        <p:txBody>
          <a:bodyPr/>
          <a:lstStyle/>
          <a:p>
            <a:r>
              <a:rPr lang="en-NZ" dirty="0" smtClean="0"/>
              <a:t>Overall Conclusion and Recommendations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2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Would I recommend the expansion of Employee Training?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&gt;&gt;yes lol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4089" y="2087293"/>
            <a:ext cx="1753530" cy="1646302"/>
          </a:xfrm>
        </p:spPr>
        <p:txBody>
          <a:bodyPr/>
          <a:lstStyle/>
          <a:p>
            <a:r>
              <a:rPr lang="en-NZ" dirty="0" smtClean="0"/>
              <a:t>Fin.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/>
              <a:t>What is Cybersecurity?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6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4400" dirty="0" smtClean="0"/>
              <a:t>Why is Cybersecurity important?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58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49" y="2052735"/>
            <a:ext cx="7043986" cy="2557935"/>
          </a:xfrm>
        </p:spPr>
        <p:txBody>
          <a:bodyPr/>
          <a:lstStyle/>
          <a:p>
            <a:r>
              <a:rPr lang="en-NZ" dirty="0" smtClean="0"/>
              <a:t>The Benefits of Expanding Employee Cybersecurity Training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32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Prevention of Data Leaks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17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Improved ability to utilise security strategies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96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261" y="2202025"/>
            <a:ext cx="7361227" cy="2473963"/>
          </a:xfrm>
        </p:spPr>
        <p:txBody>
          <a:bodyPr/>
          <a:lstStyle/>
          <a:p>
            <a:r>
              <a:rPr lang="en-NZ" dirty="0" smtClean="0"/>
              <a:t>Potential Drawbacks of Expanding Employee Cybersecurity Training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5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Costs/Monetary Factors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7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Administrative Bottlenecks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58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</TotalTime>
  <Words>70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Cybersecurity Training</vt:lpstr>
      <vt:lpstr>What is Cybersecurity?</vt:lpstr>
      <vt:lpstr>Why is Cybersecurity important?</vt:lpstr>
      <vt:lpstr>The Benefits of Expanding Employee Cybersecurity Training</vt:lpstr>
      <vt:lpstr>Prevention of Data Leaks</vt:lpstr>
      <vt:lpstr>Improved ability to utilise security strategies</vt:lpstr>
      <vt:lpstr>Potential Drawbacks of Expanding Employee Cybersecurity Training</vt:lpstr>
      <vt:lpstr>Costs/Monetary Factors</vt:lpstr>
      <vt:lpstr>Administrative Bottlenecks</vt:lpstr>
      <vt:lpstr>Overall Conclusion and Recommendations</vt:lpstr>
      <vt:lpstr>Would I recommend the expansion of Employee Training?</vt:lpstr>
      <vt:lpstr>Fin.</vt:lpstr>
    </vt:vector>
  </TitlesOfParts>
  <Company>Computer Power 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Arthur Kilgour</dc:creator>
  <cp:lastModifiedBy>Cameron Arthur Kilgour</cp:lastModifiedBy>
  <cp:revision>4</cp:revision>
  <dcterms:created xsi:type="dcterms:W3CDTF">2022-09-20T01:44:05Z</dcterms:created>
  <dcterms:modified xsi:type="dcterms:W3CDTF">2022-09-20T02:02:25Z</dcterms:modified>
</cp:coreProperties>
</file>