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B8E-3601-4F9E-BF87-1165690D9C24}" type="datetimeFigureOut">
              <a:rPr lang="en-NZ" smtClean="0"/>
              <a:t>20/09/2022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1174-F2E4-46AF-941B-C8F576A016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246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B8E-3601-4F9E-BF87-1165690D9C24}" type="datetimeFigureOut">
              <a:rPr lang="en-NZ" smtClean="0"/>
              <a:t>20/09/2022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1174-F2E4-46AF-941B-C8F576A016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457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B8E-3601-4F9E-BF87-1165690D9C24}" type="datetimeFigureOut">
              <a:rPr lang="en-NZ" smtClean="0"/>
              <a:t>20/09/2022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1174-F2E4-46AF-941B-C8F576A016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902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B8E-3601-4F9E-BF87-1165690D9C24}" type="datetimeFigureOut">
              <a:rPr lang="en-NZ" smtClean="0"/>
              <a:t>20/09/2022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1174-F2E4-46AF-941B-C8F576A016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1054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B8E-3601-4F9E-BF87-1165690D9C24}" type="datetimeFigureOut">
              <a:rPr lang="en-NZ" smtClean="0"/>
              <a:t>20/09/2022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1174-F2E4-46AF-941B-C8F576A016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796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B8E-3601-4F9E-BF87-1165690D9C24}" type="datetimeFigureOut">
              <a:rPr lang="en-NZ" smtClean="0"/>
              <a:t>20/09/2022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1174-F2E4-46AF-941B-C8F576A016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726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B8E-3601-4F9E-BF87-1165690D9C24}" type="datetimeFigureOut">
              <a:rPr lang="en-NZ" smtClean="0"/>
              <a:t>20/09/2022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1174-F2E4-46AF-941B-C8F576A016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071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B8E-3601-4F9E-BF87-1165690D9C24}" type="datetimeFigureOut">
              <a:rPr lang="en-NZ" smtClean="0"/>
              <a:t>20/09/2022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1174-F2E4-46AF-941B-C8F576A016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42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B8E-3601-4F9E-BF87-1165690D9C24}" type="datetimeFigureOut">
              <a:rPr lang="en-NZ" smtClean="0"/>
              <a:t>20/09/2022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1174-F2E4-46AF-941B-C8F576A016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4643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B8E-3601-4F9E-BF87-1165690D9C24}" type="datetimeFigureOut">
              <a:rPr lang="en-NZ" smtClean="0"/>
              <a:t>20/09/2022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1174-F2E4-46AF-941B-C8F576A016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701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B8E-3601-4F9E-BF87-1165690D9C24}" type="datetimeFigureOut">
              <a:rPr lang="en-NZ" smtClean="0"/>
              <a:t>20/09/2022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1174-F2E4-46AF-941B-C8F576A016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116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DB8E-3601-4F9E-BF87-1165690D9C24}" type="datetimeFigureOut">
              <a:rPr lang="en-NZ" smtClean="0"/>
              <a:t>20/09/2022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61174-F2E4-46AF-941B-C8F576A016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3265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9377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Computer Power 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Arthur Kilgour</dc:creator>
  <cp:lastModifiedBy>Cameron Arthur Kilgour</cp:lastModifiedBy>
  <cp:revision>1</cp:revision>
  <dcterms:created xsi:type="dcterms:W3CDTF">2022-09-20T01:44:05Z</dcterms:created>
  <dcterms:modified xsi:type="dcterms:W3CDTF">2022-09-20T01:44:25Z</dcterms:modified>
</cp:coreProperties>
</file>