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56CEF-2E6C-49DA-8129-E4B81D6A7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FE28E5-A7C3-4C34-B445-2D3137B2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FE5F9-D159-4E51-9C75-7077B202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801C6-1378-4860-87DB-F85B9DD8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6263-178F-4E92-862C-D97EBBD6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6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A49C-0719-46C0-AAD9-6D5E1173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13BD6-BBBC-4717-8F42-5F15BA71B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F79CA-CCEC-4F69-9768-28092258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8771B-E9E5-4195-8483-E0BA30DA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7B232-87EA-4081-ABE7-D3CC1140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9AFCC-F85D-4444-823F-C3F6211F8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5BFB8-D4DD-49D1-869B-AC730637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DC260-B683-4601-A3F3-550402E1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D691F-4B0A-4FDE-BD4B-5753249A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62DA7-69C4-4A2D-974C-40DAC09B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05B0C-7EA9-4DB5-98F4-E43FFF08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EC40D-A587-430C-AF23-728D62FD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526FC-9CF8-4390-89D1-25716340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C9BC3-5156-4DAB-A65A-05C6FCEB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23B06-853F-42BA-B41E-F0F3CC47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BEF6-C1C3-4C71-9BB5-A879EC4B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F31F7-8A8F-452E-9D66-F8CEB199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97B2-59CD-49B7-A58C-BAA15420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B1B1E-5905-42B5-BEFA-F0B53A6B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3A380-FBB1-44A8-B371-73782BE7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D983F-52E3-4145-B207-F69A55C2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745DC-B5FA-4685-85A6-68044F86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F21FC-3882-410E-9D85-9F945D04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D8C38-7059-40C0-A818-DAA73343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4EA5A7-EDF4-46ED-B538-6D5CDE70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CD8F9-21F3-4C77-88D1-730B57C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268D3-CDF5-4767-82E8-1BB4DF8A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1CE60-ED66-4287-93AE-3A0E8520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54FD-5B1A-4FBA-98E6-672BDC4F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A1B9D3-996F-4A9A-8CBF-6D1AD74B7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BA6A53-7AC5-417D-967F-2DAD99D4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0B527-40B3-4A62-A06C-C46DA26D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911C3E-E8F0-44DD-BC85-82A82EC2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7D933-CFDC-4793-BC30-52EF7BCC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F4728-D6CB-46D9-B0B5-9C2E424C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44DD84-54B8-4030-A242-14FA8E07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B4302A-FCDE-41F7-BFB4-E6A6BD5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B770C-C1AF-45C9-8451-F7BCA453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6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D6B083-E8C8-4C17-9F56-0D3599AA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03B81-B163-4D67-98D0-4FCC0B7C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9B73B-7047-4A83-B63B-85DC94F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E99DF-E8E6-422D-9D89-36710A99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ADE2B-A530-43A8-8311-1DCD90F3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5585D-445C-4480-BC73-DF4D2E6A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D7EC5-5E98-4CCB-B9E1-8C023FDC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DA28E-94CA-45AA-8A5F-2AEF99FE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A5E63-CA6E-404A-AC8C-75FD19DC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E629A-CC5E-42A5-A075-6CE1B1D7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C85A59-23A7-4299-9EE8-F777192A5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E23E3-789A-49D9-A8E4-6B32103DA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D445F-147B-4370-BAEA-D1271BA5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B71A8-5264-4323-AB95-D56E9F2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A913B-1A31-4A93-AC52-F2521E2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EE5D9-0448-4C12-9BA6-95B5AEB9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D757E-5B00-4ED2-8FBA-BF08930C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16E1C-FA34-4DFB-9B8B-1992D129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0006-E698-47D6-8FD7-FD9299C0FFF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D14D0-9984-465B-AE86-5660C5D92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4C946-EE0A-4F98-AA5E-C1D662BB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7E9C-213D-4372-AD21-71B26DE0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35089-841C-4477-A1F8-DCC8064AC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ko-KR" dirty="0"/>
              <a:t>20220961 </a:t>
            </a:r>
            <a:r>
              <a:rPr lang="ko-KR" altLang="en-US" dirty="0"/>
              <a:t>배용준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641793-BDFD-49D6-9C96-18F6DE6E0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시간입니다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/>
              <a:t>실습 중입니다</a:t>
            </a:r>
          </a:p>
        </p:txBody>
      </p:sp>
    </p:spTree>
    <p:extLst>
      <p:ext uri="{BB962C8B-B14F-4D97-AF65-F5344CB8AC3E}">
        <p14:creationId xmlns:p14="http://schemas.microsoft.com/office/powerpoint/2010/main" val="254421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20220961 배용준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20220961 배용준</dc:title>
  <dc:creator>213</dc:creator>
  <cp:lastModifiedBy>213</cp:lastModifiedBy>
  <cp:revision>1</cp:revision>
  <dcterms:created xsi:type="dcterms:W3CDTF">2023-03-14T01:30:07Z</dcterms:created>
  <dcterms:modified xsi:type="dcterms:W3CDTF">2023-03-14T01:30:16Z</dcterms:modified>
</cp:coreProperties>
</file>