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3"/>
  </p:normalViewPr>
  <p:slideViewPr>
    <p:cSldViewPr snapToGrid="0">
      <p:cViewPr varScale="1">
        <p:scale>
          <a:sx n="118" d="100"/>
          <a:sy n="118" d="100"/>
        </p:scale>
        <p:origin x="6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 dirty="0" err="1"/>
              <a:t>브랜치</a:t>
            </a:r>
            <a:r>
              <a:rPr lang="en-US" altLang="ko-KR" sz="11500" dirty="0"/>
              <a:t>(Git Branch)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30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깃 브랜치(Git Branch)</vt:lpstr>
      <vt:lpstr>브랜치(Branch)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최동혁</cp:lastModifiedBy>
  <cp:revision>6</cp:revision>
  <dcterms:created xsi:type="dcterms:W3CDTF">2023-11-11T11:29:15Z</dcterms:created>
  <dcterms:modified xsi:type="dcterms:W3CDTF">2023-11-16T02:42:06Z</dcterms:modified>
</cp:coreProperties>
</file>