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>
      <p:cViewPr varScale="1">
        <p:scale>
          <a:sx n="118" d="100"/>
          <a:sy n="118" d="100"/>
        </p:scale>
        <p:origin x="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11500" dirty="0"/>
              <a:t>Git Branch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en-KR" sz="3600" dirty="0"/>
              <a:t>Branch</a:t>
            </a:r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en-US" altLang="ko-KR" sz="1800" dirty="0"/>
              <a:t>An independent workspace</a:t>
            </a:r>
          </a:p>
          <a:p>
            <a:r>
              <a:rPr lang="en-US" altLang="ko-KR" sz="1800" dirty="0"/>
              <a:t>Comparable to a cooking lab located in a corner of a kitchen in a restaurant</a:t>
            </a:r>
          </a:p>
          <a:p>
            <a:r>
              <a:rPr lang="en-US" altLang="ko-KR" sz="1800" dirty="0"/>
              <a:t>It is possible to embark on new development while maintaining the content of the work currently in progress</a:t>
            </a:r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Git Branch</vt:lpstr>
      <vt:lpstr>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최동혁</cp:lastModifiedBy>
  <cp:revision>8</cp:revision>
  <dcterms:created xsi:type="dcterms:W3CDTF">2023-11-11T11:29:15Z</dcterms:created>
  <dcterms:modified xsi:type="dcterms:W3CDTF">2023-11-16T02:43:58Z</dcterms:modified>
</cp:coreProperties>
</file>