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E1F8"/>
    <a:srgbClr val="4BAF9C"/>
    <a:srgbClr val="3D8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진배" userId="e1975e187583414f" providerId="LiveId" clId="{0107A0C6-2C0C-4A0C-AF31-B8E43CF221F6}"/>
    <pc:docChg chg="undo redo custSel modSld">
      <pc:chgData name="서 진배" userId="e1975e187583414f" providerId="LiveId" clId="{0107A0C6-2C0C-4A0C-AF31-B8E43CF221F6}" dt="2023-04-04T10:32:32.693" v="338" actId="2711"/>
      <pc:docMkLst>
        <pc:docMk/>
      </pc:docMkLst>
      <pc:sldChg chg="addSp delSp modSp mod modAnim">
        <pc:chgData name="서 진배" userId="e1975e187583414f" providerId="LiveId" clId="{0107A0C6-2C0C-4A0C-AF31-B8E43CF221F6}" dt="2023-04-04T10:32:15.585" v="337" actId="2711"/>
        <pc:sldMkLst>
          <pc:docMk/>
          <pc:sldMk cId="3215609677" sldId="257"/>
        </pc:sldMkLst>
        <pc:spChg chg="add del mod">
          <ac:chgData name="서 진배" userId="e1975e187583414f" providerId="LiveId" clId="{0107A0C6-2C0C-4A0C-AF31-B8E43CF221F6}" dt="2023-04-04T09:05:12.542" v="56"/>
          <ac:spMkLst>
            <pc:docMk/>
            <pc:sldMk cId="3215609677" sldId="257"/>
            <ac:spMk id="21" creationId="{8E3797BC-D6A5-464A-C9E2-D8A1D4602B02}"/>
          </ac:spMkLst>
        </pc:spChg>
        <pc:spChg chg="add mod">
          <ac:chgData name="서 진배" userId="e1975e187583414f" providerId="LiveId" clId="{0107A0C6-2C0C-4A0C-AF31-B8E43CF221F6}" dt="2023-04-04T10:32:15.585" v="337" actId="2711"/>
          <ac:spMkLst>
            <pc:docMk/>
            <pc:sldMk cId="3215609677" sldId="257"/>
            <ac:spMk id="22" creationId="{E89F939E-2BE1-89DC-DE48-E3878CFA65F6}"/>
          </ac:spMkLst>
        </pc:spChg>
        <pc:spChg chg="add mod">
          <ac:chgData name="서 진배" userId="e1975e187583414f" providerId="LiveId" clId="{0107A0C6-2C0C-4A0C-AF31-B8E43CF221F6}" dt="2023-04-04T10:32:15.585" v="337" actId="2711"/>
          <ac:spMkLst>
            <pc:docMk/>
            <pc:sldMk cId="3215609677" sldId="257"/>
            <ac:spMk id="23" creationId="{9A6C7211-106D-B754-B571-919E1714EBE1}"/>
          </ac:spMkLst>
        </pc:spChg>
        <pc:spChg chg="add mod">
          <ac:chgData name="서 진배" userId="e1975e187583414f" providerId="LiveId" clId="{0107A0C6-2C0C-4A0C-AF31-B8E43CF221F6}" dt="2023-04-04T10:32:15.585" v="337" actId="2711"/>
          <ac:spMkLst>
            <pc:docMk/>
            <pc:sldMk cId="3215609677" sldId="257"/>
            <ac:spMk id="24" creationId="{ADE300D8-B7A5-7A54-9B8B-01374E4D3238}"/>
          </ac:spMkLst>
        </pc:spChg>
        <pc:grpChg chg="mod ord">
          <ac:chgData name="서 진배" userId="e1975e187583414f" providerId="LiveId" clId="{0107A0C6-2C0C-4A0C-AF31-B8E43CF221F6}" dt="2023-04-04T09:05:19.846" v="70" actId="1036"/>
          <ac:grpSpMkLst>
            <pc:docMk/>
            <pc:sldMk cId="3215609677" sldId="257"/>
            <ac:grpSpMk id="14" creationId="{83058C29-5A5C-367F-F577-A452122928CA}"/>
          </ac:grpSpMkLst>
        </pc:grpChg>
        <pc:picChg chg="mod">
          <ac:chgData name="서 진배" userId="e1975e187583414f" providerId="LiveId" clId="{0107A0C6-2C0C-4A0C-AF31-B8E43CF221F6}" dt="2023-04-04T09:13:02.185" v="330" actId="1076"/>
          <ac:picMkLst>
            <pc:docMk/>
            <pc:sldMk cId="3215609677" sldId="257"/>
            <ac:picMk id="3" creationId="{846933A9-D234-9770-B68C-87A250AD71F3}"/>
          </ac:picMkLst>
        </pc:picChg>
        <pc:picChg chg="mod">
          <ac:chgData name="서 진배" userId="e1975e187583414f" providerId="LiveId" clId="{0107A0C6-2C0C-4A0C-AF31-B8E43CF221F6}" dt="2023-04-04T09:05:19.846" v="70" actId="1036"/>
          <ac:picMkLst>
            <pc:docMk/>
            <pc:sldMk cId="3215609677" sldId="257"/>
            <ac:picMk id="7" creationId="{33CCF3F3-7B7C-25BD-EBF0-780D6C88C711}"/>
          </ac:picMkLst>
        </pc:picChg>
        <pc:picChg chg="mod ord">
          <ac:chgData name="서 진배" userId="e1975e187583414f" providerId="LiveId" clId="{0107A0C6-2C0C-4A0C-AF31-B8E43CF221F6}" dt="2023-04-04T09:05:19.846" v="70" actId="1036"/>
          <ac:picMkLst>
            <pc:docMk/>
            <pc:sldMk cId="3215609677" sldId="257"/>
            <ac:picMk id="16" creationId="{9CA758C8-C8B2-73F0-78EA-11099D0F733E}"/>
          </ac:picMkLst>
        </pc:picChg>
        <pc:picChg chg="mod">
          <ac:chgData name="서 진배" userId="e1975e187583414f" providerId="LiveId" clId="{0107A0C6-2C0C-4A0C-AF31-B8E43CF221F6}" dt="2023-04-04T09:05:19.846" v="70" actId="1036"/>
          <ac:picMkLst>
            <pc:docMk/>
            <pc:sldMk cId="3215609677" sldId="257"/>
            <ac:picMk id="18" creationId="{8111F5D5-1310-85BA-8196-26E8A9426057}"/>
          </ac:picMkLst>
        </pc:picChg>
        <pc:picChg chg="mod">
          <ac:chgData name="서 진배" userId="e1975e187583414f" providerId="LiveId" clId="{0107A0C6-2C0C-4A0C-AF31-B8E43CF221F6}" dt="2023-04-04T09:05:19.846" v="70" actId="1036"/>
          <ac:picMkLst>
            <pc:docMk/>
            <pc:sldMk cId="3215609677" sldId="257"/>
            <ac:picMk id="20" creationId="{26770A04-2288-6731-3283-745F9B6175AC}"/>
          </ac:picMkLst>
        </pc:picChg>
      </pc:sldChg>
      <pc:sldChg chg="addSp delSp modSp mod addAnim delAnim modAnim">
        <pc:chgData name="서 진배" userId="e1975e187583414f" providerId="LiveId" clId="{0107A0C6-2C0C-4A0C-AF31-B8E43CF221F6}" dt="2023-04-04T10:32:32.693" v="338" actId="2711"/>
        <pc:sldMkLst>
          <pc:docMk/>
          <pc:sldMk cId="2530227130" sldId="258"/>
        </pc:sldMkLst>
        <pc:spChg chg="add mod">
          <ac:chgData name="서 진배" userId="e1975e187583414f" providerId="LiveId" clId="{0107A0C6-2C0C-4A0C-AF31-B8E43CF221F6}" dt="2023-04-04T10:32:32.693" v="338" actId="2711"/>
          <ac:spMkLst>
            <pc:docMk/>
            <pc:sldMk cId="2530227130" sldId="258"/>
            <ac:spMk id="12" creationId="{49D2F9D2-4511-36DD-D674-1E71192F7AC7}"/>
          </ac:spMkLst>
        </pc:spChg>
        <pc:spChg chg="add mod">
          <ac:chgData name="서 진배" userId="e1975e187583414f" providerId="LiveId" clId="{0107A0C6-2C0C-4A0C-AF31-B8E43CF221F6}" dt="2023-04-04T10:32:32.693" v="338" actId="2711"/>
          <ac:spMkLst>
            <pc:docMk/>
            <pc:sldMk cId="2530227130" sldId="258"/>
            <ac:spMk id="13" creationId="{2072DB97-3940-432D-9361-B82E6BDFADF6}"/>
          </ac:spMkLst>
        </pc:spChg>
        <pc:spChg chg="add mod">
          <ac:chgData name="서 진배" userId="e1975e187583414f" providerId="LiveId" clId="{0107A0C6-2C0C-4A0C-AF31-B8E43CF221F6}" dt="2023-04-04T10:32:32.693" v="338" actId="2711"/>
          <ac:spMkLst>
            <pc:docMk/>
            <pc:sldMk cId="2530227130" sldId="258"/>
            <ac:spMk id="14" creationId="{D8384278-49C2-8EF6-199E-B65BEBA555F3}"/>
          </ac:spMkLst>
        </pc:spChg>
        <pc:grpChg chg="add mod">
          <ac:chgData name="서 진배" userId="e1975e187583414f" providerId="LiveId" clId="{0107A0C6-2C0C-4A0C-AF31-B8E43CF221F6}" dt="2023-04-04T09:13:47.300" v="334" actId="164"/>
          <ac:grpSpMkLst>
            <pc:docMk/>
            <pc:sldMk cId="2530227130" sldId="258"/>
            <ac:grpSpMk id="16" creationId="{31EC5EF1-C694-E11D-7A9E-B624DF50E5A0}"/>
          </ac:grpSpMkLst>
        </pc:grpChg>
        <pc:picChg chg="mod">
          <ac:chgData name="서 진배" userId="e1975e187583414f" providerId="LiveId" clId="{0107A0C6-2C0C-4A0C-AF31-B8E43CF221F6}" dt="2023-04-04T09:02:48.096" v="41" actId="1076"/>
          <ac:picMkLst>
            <pc:docMk/>
            <pc:sldMk cId="2530227130" sldId="258"/>
            <ac:picMk id="3" creationId="{7287D950-C61D-5DD8-545A-6B3A9D629113}"/>
          </ac:picMkLst>
        </pc:picChg>
        <pc:picChg chg="mod">
          <ac:chgData name="서 진배" userId="e1975e187583414f" providerId="LiveId" clId="{0107A0C6-2C0C-4A0C-AF31-B8E43CF221F6}" dt="2023-04-04T09:02:47.684" v="40" actId="1076"/>
          <ac:picMkLst>
            <pc:docMk/>
            <pc:sldMk cId="2530227130" sldId="258"/>
            <ac:picMk id="5" creationId="{28A4ACFC-3F5C-1F3C-CCD6-ED523D26DA68}"/>
          </ac:picMkLst>
        </pc:picChg>
        <pc:picChg chg="add del mod ord">
          <ac:chgData name="서 진배" userId="e1975e187583414f" providerId="LiveId" clId="{0107A0C6-2C0C-4A0C-AF31-B8E43CF221F6}" dt="2023-04-04T09:13:47.300" v="334" actId="164"/>
          <ac:picMkLst>
            <pc:docMk/>
            <pc:sldMk cId="2530227130" sldId="258"/>
            <ac:picMk id="7" creationId="{F9110AA8-7753-1D87-98FA-EC48F91392CF}"/>
          </ac:picMkLst>
        </pc:picChg>
        <pc:picChg chg="mod">
          <ac:chgData name="서 진배" userId="e1975e187583414f" providerId="LiveId" clId="{0107A0C6-2C0C-4A0C-AF31-B8E43CF221F6}" dt="2023-04-04T09:02:49.884" v="44" actId="1076"/>
          <ac:picMkLst>
            <pc:docMk/>
            <pc:sldMk cId="2530227130" sldId="258"/>
            <ac:picMk id="9" creationId="{8C46579A-6B55-8ACA-1EB7-49CCC9CD28AC}"/>
          </ac:picMkLst>
        </pc:picChg>
        <pc:picChg chg="add del mod ord">
          <ac:chgData name="서 진배" userId="e1975e187583414f" providerId="LiveId" clId="{0107A0C6-2C0C-4A0C-AF31-B8E43CF221F6}" dt="2023-04-04T09:09:01.721" v="241" actId="21"/>
          <ac:picMkLst>
            <pc:docMk/>
            <pc:sldMk cId="2530227130" sldId="258"/>
            <ac:picMk id="11" creationId="{7D9A2064-EFFF-CE4A-5785-47D6D5203BFD}"/>
          </ac:picMkLst>
        </pc:picChg>
        <pc:picChg chg="add mod">
          <ac:chgData name="서 진배" userId="e1975e187583414f" providerId="LiveId" clId="{0107A0C6-2C0C-4A0C-AF31-B8E43CF221F6}" dt="2023-04-04T09:09:33.257" v="272"/>
          <ac:picMkLst>
            <pc:docMk/>
            <pc:sldMk cId="2530227130" sldId="258"/>
            <ac:picMk id="15" creationId="{5CD4FECB-9CCA-6C43-6060-ED61D90F00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AC05A-A870-B1E4-9365-62F9DC4C5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E72E7C-3415-52F9-E5E0-1C217FBC3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EB116-9AE8-D41C-FB96-90129219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5752-2328-490F-94CA-5BFF9C465AF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5D68D-7673-C838-47AA-F12A7B7B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3CC96-FAF6-B6F1-7BB0-3EF562AA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2F71-95CE-4192-B5CD-C8256A4C4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5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4F595-BA9F-F06E-C069-852AA848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B9C65-0B02-EDA8-80F3-B90F6D5B2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C9970-B669-27FF-A7FF-DD452F66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5752-2328-490F-94CA-5BFF9C465AF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A445E-FF56-F130-F843-B1024C8D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3F6C3-2FA7-E339-35C3-6472A800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2F71-95CE-4192-B5CD-C8256A4C4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6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E6661A-EEF0-44FF-4460-FE3101607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06988-A97E-7610-FFF6-E3ADD65BB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C6A9CD-8FB8-BAB5-C346-741FF54F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5752-2328-490F-94CA-5BFF9C465AF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0734B-61E0-AAAC-A727-64CF98D5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5093C-0F85-97D8-C60C-D0F7E7D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2F71-95CE-4192-B5CD-C8256A4C4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34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A9E87-4A5B-9738-0EEC-3C8EDE63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7BF2A-CF86-DF74-6DD8-DCAFFCD2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21B45-03EA-8C88-D8DB-63132924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5752-2328-490F-94CA-5BFF9C465AF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F4457-BA5F-E79E-D5CB-006DCFC9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86849-B82A-FF3F-52D3-A5A48669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2F71-95CE-4192-B5CD-C8256A4C4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8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82B6B-45A6-CCCE-68BF-F00B7CC2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1D993-8122-5E7B-449D-C431F0C4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22991-3C7E-9237-98B6-BC633AD1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5752-2328-490F-94CA-5BFF9C465AF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72687-C681-0501-BDC9-53E965C3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6B0FE-50D6-BDAA-144B-F1092175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2F71-95CE-4192-B5CD-C8256A4C4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ABEC5-17CD-B1F6-D35A-2B9E81E7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218EB-B653-521E-9779-7FFCD8AD6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654654-2CCB-A7BA-EC7A-3CBED7670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17E88-7EF7-CF7D-827C-EEF3CE69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5752-2328-490F-94CA-5BFF9C465AF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9C4C9-4680-412D-EEB9-17F7DCBD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A740BC-2796-EC98-8A96-BA3C873A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2F71-95CE-4192-B5CD-C8256A4C4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92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FB0CC-3A85-C48E-743E-B313379B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AEAB06-28A4-948C-5C31-C50BEEC0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5C0801-27E0-F95B-F73F-E9B43B092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38922-79E7-FB52-EA3E-175F8E303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B8ED88-2E9D-1F0B-9763-874C2C9F0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A1095D-ED1B-CD89-5AFA-CA526F90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5752-2328-490F-94CA-5BFF9C465AF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10C4EA-083C-2457-BD54-2AF4E1FE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0ED642-5D5E-29E7-D125-E4673E2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2F71-95CE-4192-B5CD-C8256A4C4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3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CF5FD-179A-4BDE-F07E-1EEA38F8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A3F55-F3DD-848E-728F-D1EA81B2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5752-2328-490F-94CA-5BFF9C465AF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820FA8-E326-5830-DD1A-7733A126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AE17AF-8DAA-8EC7-86C0-33C7430B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2F71-95CE-4192-B5CD-C8256A4C4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6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1F8E4D-182F-D9D9-3AD5-80BB1531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5752-2328-490F-94CA-5BFF9C465AF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FB7488-21C6-EDE4-9170-56FDC5E0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9CF82-BF26-A6F3-0C2D-B4DFF905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2F71-95CE-4192-B5CD-C8256A4C4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3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2E7A1-0D38-F261-2981-3818D710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F83FA-75FD-F4F1-2ACE-0A78BE5A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6B823-9EC6-5DD1-90BD-2531D6871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66283F-A51A-08CB-4767-4A823800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5752-2328-490F-94CA-5BFF9C465AF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EB907-4637-8E25-2C2D-3C8D08A8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89701-684C-4384-C950-5C565531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2F71-95CE-4192-B5CD-C8256A4C4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8A240-792A-EFCE-47CB-1E9F05D64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CA5823-FC2D-0C82-6544-65AAE3563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08D863-3FE0-8872-BA3E-2A790C616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7D00C3-534D-A804-D910-919AAC43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5752-2328-490F-94CA-5BFF9C465AF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BB7E2-29F9-053A-AF3B-388F4884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DB3A2-BAFB-DA4D-32F6-99959A1A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2F71-95CE-4192-B5CD-C8256A4C4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B86380-5F41-CCE7-79DA-2460154A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D7849-B646-50E2-582C-2C4F2852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CAFD5-D4D0-7AFB-2AE6-189F9190C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5752-2328-490F-94CA-5BFF9C465AF7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862B4-E748-FB08-0C1A-8CC3799DE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87F30-DDF1-B30C-387D-4419C9AC9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2F71-95CE-4192-B5CD-C8256A4C4F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6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6933A9-D234-9770-B68C-87A250AD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21" y="907411"/>
            <a:ext cx="6201027" cy="939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CCF3F3-7B7C-25BD-EBF0-780D6C88C7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6"/>
          <a:stretch/>
        </p:blipFill>
        <p:spPr>
          <a:xfrm>
            <a:off x="6998992" y="862073"/>
            <a:ext cx="3829666" cy="20575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111F5D5-1310-85BA-8196-26E8A9426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21" y="3247878"/>
            <a:ext cx="2324301" cy="3962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6770A04-2288-6731-3283-745F9B617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913" y="1095156"/>
            <a:ext cx="3520745" cy="29872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A758C8-C8B2-73F0-78EA-11099D0F7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19" y="3247878"/>
            <a:ext cx="4938188" cy="62489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058C29-5A5C-367F-F577-A452122928CA}"/>
              </a:ext>
            </a:extLst>
          </p:cNvPr>
          <p:cNvGrpSpPr/>
          <p:nvPr/>
        </p:nvGrpSpPr>
        <p:grpSpPr>
          <a:xfrm>
            <a:off x="6998992" y="862073"/>
            <a:ext cx="4823879" cy="5281118"/>
            <a:chOff x="3550699" y="1614161"/>
            <a:chExt cx="4823879" cy="528111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1274A36-01E7-0CD1-33C2-90AEDD3F0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239"/>
            <a:stretch/>
          </p:blipFill>
          <p:spPr>
            <a:xfrm>
              <a:off x="3550700" y="1614161"/>
              <a:ext cx="4823878" cy="366553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C4E6E65-F90C-196C-3172-F7FC811CD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50699" y="5279699"/>
              <a:ext cx="4823878" cy="161558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89F939E-2BE1-89DC-DE48-E3878CFA65F6}"/>
              </a:ext>
            </a:extLst>
          </p:cNvPr>
          <p:cNvSpPr txBox="1"/>
          <p:nvPr/>
        </p:nvSpPr>
        <p:spPr>
          <a:xfrm>
            <a:off x="726141" y="412376"/>
            <a:ext cx="2510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rgbClr val="4BAF9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▼</a:t>
            </a:r>
            <a:r>
              <a:rPr lang="en-US" altLang="ko-KR" dirty="0">
                <a:solidFill>
                  <a:srgbClr val="4BAF9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4BAF9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BidirectNode</a:t>
            </a:r>
            <a:endParaRPr lang="ko-KR" altLang="en-US" dirty="0">
              <a:solidFill>
                <a:srgbClr val="4BAF9C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C7211-106D-B754-B571-919E1714EBE1}"/>
              </a:ext>
            </a:extLst>
          </p:cNvPr>
          <p:cNvSpPr txBox="1"/>
          <p:nvPr/>
        </p:nvSpPr>
        <p:spPr>
          <a:xfrm>
            <a:off x="726141" y="2834592"/>
            <a:ext cx="2510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rgbClr val="A0E1F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▼</a:t>
            </a:r>
            <a:r>
              <a:rPr lang="en-US" altLang="ko-KR" dirty="0">
                <a:solidFill>
                  <a:srgbClr val="A0E1F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filter method</a:t>
            </a:r>
            <a:endParaRPr lang="ko-KR" altLang="en-US" dirty="0">
              <a:solidFill>
                <a:srgbClr val="A0E1F8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E300D8-B7A5-7A54-9B8B-01374E4D3238}"/>
              </a:ext>
            </a:extLst>
          </p:cNvPr>
          <p:cNvSpPr txBox="1"/>
          <p:nvPr/>
        </p:nvSpPr>
        <p:spPr>
          <a:xfrm>
            <a:off x="7153128" y="412376"/>
            <a:ext cx="40258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rgbClr val="4BAF9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▼</a:t>
            </a:r>
            <a:r>
              <a:rPr lang="en-US" altLang="ko-KR" dirty="0">
                <a:solidFill>
                  <a:srgbClr val="4BAF9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</a:t>
            </a:r>
            <a:r>
              <a:rPr lang="en-US" altLang="ko-KR" dirty="0" err="1">
                <a:solidFill>
                  <a:srgbClr val="4BAF9C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CircularDoublyLinkedListFilter</a:t>
            </a:r>
            <a:endParaRPr lang="ko-KR" altLang="en-US" dirty="0">
              <a:solidFill>
                <a:srgbClr val="4BAF9C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60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87D950-C61D-5DD8-545A-6B3A9D62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41" y="109014"/>
            <a:ext cx="6675698" cy="37341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A4ACFC-3F5C-1F3C-CCD6-ED523D26D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1" y="3986572"/>
            <a:ext cx="5959356" cy="26748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46579A-6B55-8ACA-1EB7-49CCC9CD2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17" y="2086155"/>
            <a:ext cx="11560542" cy="22176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D2F9D2-4511-36DD-D674-1E71192F7AC7}"/>
              </a:ext>
            </a:extLst>
          </p:cNvPr>
          <p:cNvSpPr txBox="1"/>
          <p:nvPr/>
        </p:nvSpPr>
        <p:spPr>
          <a:xfrm>
            <a:off x="7055223" y="282511"/>
            <a:ext cx="2510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rgbClr val="A0E1F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◀</a:t>
            </a:r>
            <a:r>
              <a:rPr lang="en-US" altLang="ko-KR" dirty="0">
                <a:solidFill>
                  <a:srgbClr val="A0E1F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load data function</a:t>
            </a:r>
            <a:endParaRPr lang="ko-KR" altLang="en-US" dirty="0">
              <a:solidFill>
                <a:srgbClr val="A0E1F8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2DB97-3940-432D-9361-B82E6BDFADF6}"/>
              </a:ext>
            </a:extLst>
          </p:cNvPr>
          <p:cNvSpPr txBox="1"/>
          <p:nvPr/>
        </p:nvSpPr>
        <p:spPr>
          <a:xfrm>
            <a:off x="6272997" y="6126989"/>
            <a:ext cx="2510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rgbClr val="A0E1F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◀</a:t>
            </a:r>
            <a:r>
              <a:rPr lang="en-US" altLang="ko-KR" dirty="0">
                <a:solidFill>
                  <a:srgbClr val="A0E1F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 get data function</a:t>
            </a:r>
            <a:endParaRPr lang="ko-KR" altLang="en-US" dirty="0">
              <a:solidFill>
                <a:srgbClr val="A0E1F8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EC5EF1-C694-E11D-7A9E-B624DF50E5A0}"/>
              </a:ext>
            </a:extLst>
          </p:cNvPr>
          <p:cNvGrpSpPr/>
          <p:nvPr/>
        </p:nvGrpSpPr>
        <p:grpSpPr>
          <a:xfrm>
            <a:off x="5339832" y="1129947"/>
            <a:ext cx="6607948" cy="4563383"/>
            <a:chOff x="5339832" y="1129947"/>
            <a:chExt cx="6607948" cy="456338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9110AA8-7753-1D87-98FA-EC48F9139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9832" y="1129947"/>
              <a:ext cx="6538527" cy="417612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384278-49C2-8EF6-199E-B65BEBA555F3}"/>
                </a:ext>
              </a:extLst>
            </p:cNvPr>
            <p:cNvSpPr txBox="1"/>
            <p:nvPr/>
          </p:nvSpPr>
          <p:spPr>
            <a:xfrm>
              <a:off x="9437662" y="5323998"/>
              <a:ext cx="251011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rgbClr val="A0E1F8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▲</a:t>
              </a:r>
              <a:r>
                <a:rPr lang="en-US" altLang="ko-KR" dirty="0">
                  <a:solidFill>
                    <a:srgbClr val="A0E1F8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 get rate function</a:t>
              </a:r>
              <a:endParaRPr lang="ko-KR" altLang="en-US" dirty="0">
                <a:solidFill>
                  <a:srgbClr val="A0E1F8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CD4FECB-9CCA-6C43-6060-ED61D90F0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2994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2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진배</dc:creator>
  <cp:lastModifiedBy>서 진배</cp:lastModifiedBy>
  <cp:revision>1</cp:revision>
  <dcterms:created xsi:type="dcterms:W3CDTF">2023-04-04T07:02:04Z</dcterms:created>
  <dcterms:modified xsi:type="dcterms:W3CDTF">2023-04-04T10:32:34Z</dcterms:modified>
</cp:coreProperties>
</file>