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진배" userId="e1975e187583414f" providerId="LiveId" clId="{B7D9F810-3839-4476-868E-1E5C6009AB16}"/>
    <pc:docChg chg="undo redo custSel addSld modSld sldOrd">
      <pc:chgData name="서 진배" userId="e1975e187583414f" providerId="LiveId" clId="{B7D9F810-3839-4476-868E-1E5C6009AB16}" dt="2023-05-06T13:33:00.761" v="217" actId="14100"/>
      <pc:docMkLst>
        <pc:docMk/>
      </pc:docMkLst>
      <pc:sldChg chg="modSp mod">
        <pc:chgData name="서 진배" userId="e1975e187583414f" providerId="LiveId" clId="{B7D9F810-3839-4476-868E-1E5C6009AB16}" dt="2023-05-06T13:15:42.072" v="1" actId="14100"/>
        <pc:sldMkLst>
          <pc:docMk/>
          <pc:sldMk cId="565720433" sldId="257"/>
        </pc:sldMkLst>
        <pc:spChg chg="mod">
          <ac:chgData name="서 진배" userId="e1975e187583414f" providerId="LiveId" clId="{B7D9F810-3839-4476-868E-1E5C6009AB16}" dt="2023-05-06T13:15:42.072" v="1" actId="14100"/>
          <ac:spMkLst>
            <pc:docMk/>
            <pc:sldMk cId="565720433" sldId="257"/>
            <ac:spMk id="16" creationId="{08A44FA0-481B-EB83-5D8D-9896B9D1389C}"/>
          </ac:spMkLst>
        </pc:spChg>
        <pc:spChg chg="mod">
          <ac:chgData name="서 진배" userId="e1975e187583414f" providerId="LiveId" clId="{B7D9F810-3839-4476-868E-1E5C6009AB16}" dt="2023-05-06T13:15:42.072" v="1" actId="14100"/>
          <ac:spMkLst>
            <pc:docMk/>
            <pc:sldMk cId="565720433" sldId="257"/>
            <ac:spMk id="17" creationId="{DC647C9B-8E4B-B6B1-1AA6-80D72D340C3A}"/>
          </ac:spMkLst>
        </pc:spChg>
        <pc:spChg chg="mod">
          <ac:chgData name="서 진배" userId="e1975e187583414f" providerId="LiveId" clId="{B7D9F810-3839-4476-868E-1E5C6009AB16}" dt="2023-05-06T13:15:42.072" v="1" actId="14100"/>
          <ac:spMkLst>
            <pc:docMk/>
            <pc:sldMk cId="565720433" sldId="257"/>
            <ac:spMk id="18" creationId="{0A791206-E828-E63C-2F8D-046415B38ECD}"/>
          </ac:spMkLst>
        </pc:spChg>
      </pc:sldChg>
      <pc:sldChg chg="modSp mod ord">
        <pc:chgData name="서 진배" userId="e1975e187583414f" providerId="LiveId" clId="{B7D9F810-3839-4476-868E-1E5C6009AB16}" dt="2023-05-06T13:27:49.859" v="104"/>
        <pc:sldMkLst>
          <pc:docMk/>
          <pc:sldMk cId="108384769" sldId="258"/>
        </pc:sldMkLst>
        <pc:spChg chg="mod">
          <ac:chgData name="서 진배" userId="e1975e187583414f" providerId="LiveId" clId="{B7D9F810-3839-4476-868E-1E5C6009AB16}" dt="2023-05-06T13:16:00.355" v="5" actId="20577"/>
          <ac:spMkLst>
            <pc:docMk/>
            <pc:sldMk cId="108384769" sldId="258"/>
            <ac:spMk id="8" creationId="{6FF8A9B8-850E-DC35-52C8-666FB8083233}"/>
          </ac:spMkLst>
        </pc:spChg>
        <pc:spChg chg="mod">
          <ac:chgData name="서 진배" userId="e1975e187583414f" providerId="LiveId" clId="{B7D9F810-3839-4476-868E-1E5C6009AB16}" dt="2023-05-06T13:15:53.740" v="3" actId="14100"/>
          <ac:spMkLst>
            <pc:docMk/>
            <pc:sldMk cId="108384769" sldId="258"/>
            <ac:spMk id="9" creationId="{09635888-6AF7-13AD-C8A2-7DC7BD831A45}"/>
          </ac:spMkLst>
        </pc:spChg>
      </pc:sldChg>
      <pc:sldChg chg="addSp delSp modSp add mod">
        <pc:chgData name="서 진배" userId="e1975e187583414f" providerId="LiveId" clId="{B7D9F810-3839-4476-868E-1E5C6009AB16}" dt="2023-05-06T13:33:00.761" v="217" actId="14100"/>
        <pc:sldMkLst>
          <pc:docMk/>
          <pc:sldMk cId="1555979344" sldId="259"/>
        </pc:sldMkLst>
        <pc:spChg chg="add mod">
          <ac:chgData name="서 진배" userId="e1975e187583414f" providerId="LiveId" clId="{B7D9F810-3839-4476-868E-1E5C6009AB16}" dt="2023-05-06T13:33:00.761" v="217" actId="14100"/>
          <ac:spMkLst>
            <pc:docMk/>
            <pc:sldMk cId="1555979344" sldId="259"/>
            <ac:spMk id="7" creationId="{56979325-BB8F-353D-CE1D-BFC2BB33E654}"/>
          </ac:spMkLst>
        </pc:spChg>
        <pc:spChg chg="del">
          <ac:chgData name="서 진배" userId="e1975e187583414f" providerId="LiveId" clId="{B7D9F810-3839-4476-868E-1E5C6009AB16}" dt="2023-05-06T13:25:36.363" v="13" actId="478"/>
          <ac:spMkLst>
            <pc:docMk/>
            <pc:sldMk cId="1555979344" sldId="259"/>
            <ac:spMk id="16" creationId="{08A44FA0-481B-EB83-5D8D-9896B9D1389C}"/>
          </ac:spMkLst>
        </pc:spChg>
        <pc:spChg chg="del">
          <ac:chgData name="서 진배" userId="e1975e187583414f" providerId="LiveId" clId="{B7D9F810-3839-4476-868E-1E5C6009AB16}" dt="2023-05-06T13:25:38.869" v="14" actId="478"/>
          <ac:spMkLst>
            <pc:docMk/>
            <pc:sldMk cId="1555979344" sldId="259"/>
            <ac:spMk id="17" creationId="{DC647C9B-8E4B-B6B1-1AA6-80D72D340C3A}"/>
          </ac:spMkLst>
        </pc:spChg>
        <pc:spChg chg="mod">
          <ac:chgData name="서 진배" userId="e1975e187583414f" providerId="LiveId" clId="{B7D9F810-3839-4476-868E-1E5C6009AB16}" dt="2023-05-06T13:30:48.312" v="199" actId="20577"/>
          <ac:spMkLst>
            <pc:docMk/>
            <pc:sldMk cId="1555979344" sldId="259"/>
            <ac:spMk id="18" creationId="{0A791206-E828-E63C-2F8D-046415B38ECD}"/>
          </ac:spMkLst>
        </pc:spChg>
        <pc:picChg chg="add mod">
          <ac:chgData name="서 진배" userId="e1975e187583414f" providerId="LiveId" clId="{B7D9F810-3839-4476-868E-1E5C6009AB16}" dt="2023-05-06T13:29:04.720" v="140" actId="1035"/>
          <ac:picMkLst>
            <pc:docMk/>
            <pc:sldMk cId="1555979344" sldId="259"/>
            <ac:picMk id="3" creationId="{31CDFFFD-DF29-CB4C-96A2-23DDA40C7062}"/>
          </ac:picMkLst>
        </pc:picChg>
        <pc:picChg chg="add mod modCrop">
          <ac:chgData name="서 진배" userId="e1975e187583414f" providerId="LiveId" clId="{B7D9F810-3839-4476-868E-1E5C6009AB16}" dt="2023-05-06T13:29:42.225" v="142" actId="732"/>
          <ac:picMkLst>
            <pc:docMk/>
            <pc:sldMk cId="1555979344" sldId="259"/>
            <ac:picMk id="6" creationId="{28E6C533-776D-99CC-38F7-994ECC39ABE2}"/>
          </ac:picMkLst>
        </pc:picChg>
        <pc:picChg chg="del">
          <ac:chgData name="서 진배" userId="e1975e187583414f" providerId="LiveId" clId="{B7D9F810-3839-4476-868E-1E5C6009AB16}" dt="2023-05-06T13:25:34.179" v="12" actId="478"/>
          <ac:picMkLst>
            <pc:docMk/>
            <pc:sldMk cId="1555979344" sldId="259"/>
            <ac:picMk id="10" creationId="{5AEAC8DB-3EF2-AA7C-1CF7-28E0B6FF4094}"/>
          </ac:picMkLst>
        </pc:picChg>
        <pc:picChg chg="del mod">
          <ac:chgData name="서 진배" userId="e1975e187583414f" providerId="LiveId" clId="{B7D9F810-3839-4476-868E-1E5C6009AB16}" dt="2023-05-06T13:25:32.792" v="11" actId="478"/>
          <ac:picMkLst>
            <pc:docMk/>
            <pc:sldMk cId="1555979344" sldId="259"/>
            <ac:picMk id="12" creationId="{5C7C5C0C-1922-9EFC-AD2A-302A46A32C9F}"/>
          </ac:picMkLst>
        </pc:picChg>
        <pc:picChg chg="del">
          <ac:chgData name="서 진배" userId="e1975e187583414f" providerId="LiveId" clId="{B7D9F810-3839-4476-868E-1E5C6009AB16}" dt="2023-05-06T13:25:41.603" v="15" actId="478"/>
          <ac:picMkLst>
            <pc:docMk/>
            <pc:sldMk cId="1555979344" sldId="259"/>
            <ac:picMk id="14" creationId="{468B5EE6-CCA7-141D-6A52-3FCD66A6AC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B5315-8FB6-7231-D012-A6D76A1D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D7C91-699F-03F6-6624-9FB56E51B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85F30-3789-086C-9D5A-9FB9433D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8A3A4-E443-B6E1-B396-538236FC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F1DE2-B1EF-0DD0-15A7-DEF0C528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59F8A-1F99-2957-2781-2EBB8AA5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3289B-455E-C43B-999E-85524A189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02EAD-97C8-B3DF-958C-757995FB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70295-4BEA-446E-E869-30253E27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77931-8322-5DDE-246F-79E170B6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1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59B06B-4029-CADF-5B8A-3BBE4C66E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C4376B-F4F7-9B56-ECB5-590F8F149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960D9-78AC-45DF-02E3-942EA9B6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9C4BB-87CB-FC2A-8938-83B121B1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E8AF6-3D0C-D7F2-253C-0FB60D1C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D68A-AF1F-988D-E151-6CA04D40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59EC7-D816-9742-AFAE-37F3CED6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42314-D537-8C6F-242A-AE70E0E0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FBEF-6ED7-553A-69FC-041FFF75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744A-BBE8-E15D-74E3-17317A0E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9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C22A3-F106-DE1C-AB33-C24C9347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26407-2B17-FA18-6CA7-8916215F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DA91F-5137-D4A3-F92A-A7C6629D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C5F76-1817-8234-6813-49B0DE66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18388-B9FB-D76A-51D5-135ABBC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7B0D8-6DF0-2B80-53A3-EC1B004B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9A6D0-39D7-CD7A-FBB5-EFA1A6593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74BF3-A642-7523-C6E9-437F52B2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8D715-DE8B-4E8E-1B99-A2DE0EEB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47235-2C55-B00A-2D85-45D2562E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6E77F-7227-2920-E606-7910D5B3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77277-AF79-1088-A6D2-F4DBB8D0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AD766-D5E9-5A72-8030-AE3C6204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0489E-D70B-70E2-28ED-D91926391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31220D-83DB-3B90-9462-E1FA3D7B9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2C9758-3ABF-BF4A-F2FE-30C2BC981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15F4BB-F6DE-9847-C519-D2E99710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68E15C-42EE-C022-AA92-8A9BA98B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E84DF-C063-5627-B45A-D900BDAA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6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A6789-B4A6-BC62-4662-299D0C1A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720347-BC40-CB3B-A41A-92E1A2C3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0F0FC-008C-2A4C-E0F3-0E495215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7ECEA-04F8-07E6-E484-505875F9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1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A4B215-5171-45A9-BBBF-F0F0BBC0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852D5-0AAA-B1CA-AA23-DEF94858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4A6C3-0EC9-277B-1F40-336958F8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4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B22A5-4E09-F631-2D48-C5AC77FB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C13A0-ED79-7E8E-8149-CF19B912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942317-4F5C-9BA8-EFE6-F43486514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E7924-DA28-3109-2403-70BDD78D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13DB4-019B-455C-D129-ED1DA03D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00F3F-B9AE-04E4-CFD9-74263769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0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E650F-FCCA-2485-9F14-B517C9CF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702181-4508-9144-0A92-8635EACBD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44E6A1-53B7-2894-0CF4-FCFB0D84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4A41B-649D-69E6-FF8F-9493EE25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36C20-E727-AFDC-AA3F-77D98BCE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FB172-2A8A-EABA-2E6B-E48C1A1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3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585082-CFF8-3AAD-B7D5-30DC01C3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6A2F3-F93C-7D78-186E-BA58EBAB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750CE-F050-0E05-F286-34502897A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662E-B6E6-4308-BB25-D83DFBA6BB0D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B4534-D849-CEAE-3E53-31F96F29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8521E-17CB-2C4B-CF84-1A38FC657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ECFE-0E43-4457-8BB6-389E9273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1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6485D4-9FAA-2F49-B4E8-595CDCFB43BF}"/>
              </a:ext>
            </a:extLst>
          </p:cNvPr>
          <p:cNvSpPr txBox="1"/>
          <p:nvPr/>
        </p:nvSpPr>
        <p:spPr>
          <a:xfrm>
            <a:off x="3343835" y="869576"/>
            <a:ext cx="2017059" cy="52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7C5C0C-1922-9EFC-AD2A-302A46A32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20" y="405548"/>
            <a:ext cx="3548983" cy="48925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8B5EE6-CCA7-141D-6A52-3FCD66A6A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69" y="405548"/>
            <a:ext cx="3120126" cy="50898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EAC8DB-3EF2-AA7C-1CF7-28E0B6FF4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7" y="405548"/>
            <a:ext cx="3139856" cy="3314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A44FA0-481B-EB83-5D8D-9896B9D1389C}"/>
              </a:ext>
            </a:extLst>
          </p:cNvPr>
          <p:cNvSpPr txBox="1"/>
          <p:nvPr/>
        </p:nvSpPr>
        <p:spPr>
          <a:xfrm>
            <a:off x="430304" y="3720352"/>
            <a:ext cx="203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▲ quickSort.py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47C9B-8E4B-B6B1-1AA6-80D72D340C3A}"/>
              </a:ext>
            </a:extLst>
          </p:cNvPr>
          <p:cNvSpPr txBox="1"/>
          <p:nvPr/>
        </p:nvSpPr>
        <p:spPr>
          <a:xfrm>
            <a:off x="3881319" y="5298141"/>
            <a:ext cx="227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▲ mergeSort.py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91206-E828-E63C-2F8D-046415B38ECD}"/>
              </a:ext>
            </a:extLst>
          </p:cNvPr>
          <p:cNvSpPr txBox="1"/>
          <p:nvPr/>
        </p:nvSpPr>
        <p:spPr>
          <a:xfrm>
            <a:off x="8641568" y="5506106"/>
            <a:ext cx="203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▲ pageSort.py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72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6485D4-9FAA-2F49-B4E8-595CDCFB43BF}"/>
              </a:ext>
            </a:extLst>
          </p:cNvPr>
          <p:cNvSpPr txBox="1"/>
          <p:nvPr/>
        </p:nvSpPr>
        <p:spPr>
          <a:xfrm>
            <a:off x="3343835" y="869576"/>
            <a:ext cx="2017059" cy="52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6BAC9-E0A3-4B3A-779C-CA94D0074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50" y="0"/>
            <a:ext cx="479287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C1B621-1561-F898-E674-98C157FAA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0" y="0"/>
            <a:ext cx="304358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8A9B8-850E-DC35-52C8-666FB8083233}"/>
              </a:ext>
            </a:extLst>
          </p:cNvPr>
          <p:cNvSpPr txBox="1"/>
          <p:nvPr/>
        </p:nvSpPr>
        <p:spPr>
          <a:xfrm>
            <a:off x="3558988" y="500244"/>
            <a:ext cx="271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◀ cntSort.py</a:t>
            </a: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cnt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기준으로 정렬하기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위해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sort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코드들을 변경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5888-6AF7-13AD-C8A2-7DC7BD831A45}"/>
              </a:ext>
            </a:extLst>
          </p:cNvPr>
          <p:cNvSpPr txBox="1"/>
          <p:nvPr/>
        </p:nvSpPr>
        <p:spPr>
          <a:xfrm>
            <a:off x="4536142" y="5619092"/>
            <a:ext cx="234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pageSortcout.py ▶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8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6485D4-9FAA-2F49-B4E8-595CDCFB43BF}"/>
              </a:ext>
            </a:extLst>
          </p:cNvPr>
          <p:cNvSpPr txBox="1"/>
          <p:nvPr/>
        </p:nvSpPr>
        <p:spPr>
          <a:xfrm>
            <a:off x="3343835" y="869576"/>
            <a:ext cx="2017059" cy="52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91206-E828-E63C-2F8D-046415B38ECD}"/>
              </a:ext>
            </a:extLst>
          </p:cNvPr>
          <p:cNvSpPr txBox="1"/>
          <p:nvPr/>
        </p:nvSpPr>
        <p:spPr>
          <a:xfrm>
            <a:off x="296677" y="1950838"/>
            <a:ext cx="566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▲ pageSort.py (quicksort,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mergesort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실행결과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CDFFFD-DF29-CB4C-96A2-23DDA40C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7" y="182845"/>
            <a:ext cx="11598645" cy="1767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E6C533-776D-99CC-38F7-994ECC39A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6418"/>
          <a:stretch/>
        </p:blipFill>
        <p:spPr>
          <a:xfrm>
            <a:off x="296677" y="2439321"/>
            <a:ext cx="11344400" cy="3674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79325-BB8F-353D-CE1D-BFC2BB33E654}"/>
              </a:ext>
            </a:extLst>
          </p:cNvPr>
          <p:cNvSpPr txBox="1"/>
          <p:nvPr/>
        </p:nvSpPr>
        <p:spPr>
          <a:xfrm>
            <a:off x="296676" y="6113929"/>
            <a:ext cx="628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▲ pageSortcout.py (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페이지 접근 횟수 기준 정렬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55597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F87BF6-B830-4DD8-B618-A762C1940585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49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진배</dc:creator>
  <cp:lastModifiedBy>서 진배</cp:lastModifiedBy>
  <cp:revision>1</cp:revision>
  <dcterms:created xsi:type="dcterms:W3CDTF">2023-05-06T12:45:18Z</dcterms:created>
  <dcterms:modified xsi:type="dcterms:W3CDTF">2023-05-06T13:33:01Z</dcterms:modified>
</cp:coreProperties>
</file>