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 진배" userId="e1975e187583414f" providerId="LiveId" clId="{B7D9F810-3839-4476-868E-1E5C6009AB16}"/>
    <pc:docChg chg="undo redo custSel addSld modSld sldOrd">
      <pc:chgData name="서 진배" userId="e1975e187583414f" providerId="LiveId" clId="{B7D9F810-3839-4476-868E-1E5C6009AB16}" dt="2023-05-06T13:33:00.761" v="217" actId="14100"/>
      <pc:docMkLst>
        <pc:docMk/>
      </pc:docMkLst>
      <pc:sldChg chg="modSp mod">
        <pc:chgData name="서 진배" userId="e1975e187583414f" providerId="LiveId" clId="{B7D9F810-3839-4476-868E-1E5C6009AB16}" dt="2023-05-06T13:15:42.072" v="1" actId="14100"/>
        <pc:sldMkLst>
          <pc:docMk/>
          <pc:sldMk cId="565720433" sldId="257"/>
        </pc:sldMkLst>
        <pc:spChg chg="mod">
          <ac:chgData name="서 진배" userId="e1975e187583414f" providerId="LiveId" clId="{B7D9F810-3839-4476-868E-1E5C6009AB16}" dt="2023-05-06T13:15:42.072" v="1" actId="14100"/>
          <ac:spMkLst>
            <pc:docMk/>
            <pc:sldMk cId="565720433" sldId="257"/>
            <ac:spMk id="16" creationId="{08A44FA0-481B-EB83-5D8D-9896B9D1389C}"/>
          </ac:spMkLst>
        </pc:spChg>
        <pc:spChg chg="mod">
          <ac:chgData name="서 진배" userId="e1975e187583414f" providerId="LiveId" clId="{B7D9F810-3839-4476-868E-1E5C6009AB16}" dt="2023-05-06T13:15:42.072" v="1" actId="14100"/>
          <ac:spMkLst>
            <pc:docMk/>
            <pc:sldMk cId="565720433" sldId="257"/>
            <ac:spMk id="17" creationId="{DC647C9B-8E4B-B6B1-1AA6-80D72D340C3A}"/>
          </ac:spMkLst>
        </pc:spChg>
        <pc:spChg chg="mod">
          <ac:chgData name="서 진배" userId="e1975e187583414f" providerId="LiveId" clId="{B7D9F810-3839-4476-868E-1E5C6009AB16}" dt="2023-05-06T13:15:42.072" v="1" actId="14100"/>
          <ac:spMkLst>
            <pc:docMk/>
            <pc:sldMk cId="565720433" sldId="257"/>
            <ac:spMk id="18" creationId="{0A791206-E828-E63C-2F8D-046415B38ECD}"/>
          </ac:spMkLst>
        </pc:spChg>
      </pc:sldChg>
      <pc:sldChg chg="modSp mod ord">
        <pc:chgData name="서 진배" userId="e1975e187583414f" providerId="LiveId" clId="{B7D9F810-3839-4476-868E-1E5C6009AB16}" dt="2023-05-06T13:27:49.859" v="104"/>
        <pc:sldMkLst>
          <pc:docMk/>
          <pc:sldMk cId="108384769" sldId="258"/>
        </pc:sldMkLst>
        <pc:spChg chg="mod">
          <ac:chgData name="서 진배" userId="e1975e187583414f" providerId="LiveId" clId="{B7D9F810-3839-4476-868E-1E5C6009AB16}" dt="2023-05-06T13:16:00.355" v="5" actId="20577"/>
          <ac:spMkLst>
            <pc:docMk/>
            <pc:sldMk cId="108384769" sldId="258"/>
            <ac:spMk id="8" creationId="{6FF8A9B8-850E-DC35-52C8-666FB8083233}"/>
          </ac:spMkLst>
        </pc:spChg>
        <pc:spChg chg="mod">
          <ac:chgData name="서 진배" userId="e1975e187583414f" providerId="LiveId" clId="{B7D9F810-3839-4476-868E-1E5C6009AB16}" dt="2023-05-06T13:15:53.740" v="3" actId="14100"/>
          <ac:spMkLst>
            <pc:docMk/>
            <pc:sldMk cId="108384769" sldId="258"/>
            <ac:spMk id="9" creationId="{09635888-6AF7-13AD-C8A2-7DC7BD831A45}"/>
          </ac:spMkLst>
        </pc:spChg>
      </pc:sldChg>
      <pc:sldChg chg="addSp delSp modSp add mod">
        <pc:chgData name="서 진배" userId="e1975e187583414f" providerId="LiveId" clId="{B7D9F810-3839-4476-868E-1E5C6009AB16}" dt="2023-05-06T13:33:00.761" v="217" actId="14100"/>
        <pc:sldMkLst>
          <pc:docMk/>
          <pc:sldMk cId="1555979344" sldId="259"/>
        </pc:sldMkLst>
        <pc:spChg chg="add mod">
          <ac:chgData name="서 진배" userId="e1975e187583414f" providerId="LiveId" clId="{B7D9F810-3839-4476-868E-1E5C6009AB16}" dt="2023-05-06T13:33:00.761" v="217" actId="14100"/>
          <ac:spMkLst>
            <pc:docMk/>
            <pc:sldMk cId="1555979344" sldId="259"/>
            <ac:spMk id="7" creationId="{56979325-BB8F-353D-CE1D-BFC2BB33E654}"/>
          </ac:spMkLst>
        </pc:spChg>
        <pc:spChg chg="del">
          <ac:chgData name="서 진배" userId="e1975e187583414f" providerId="LiveId" clId="{B7D9F810-3839-4476-868E-1E5C6009AB16}" dt="2023-05-06T13:25:36.363" v="13" actId="478"/>
          <ac:spMkLst>
            <pc:docMk/>
            <pc:sldMk cId="1555979344" sldId="259"/>
            <ac:spMk id="16" creationId="{08A44FA0-481B-EB83-5D8D-9896B9D1389C}"/>
          </ac:spMkLst>
        </pc:spChg>
        <pc:spChg chg="del">
          <ac:chgData name="서 진배" userId="e1975e187583414f" providerId="LiveId" clId="{B7D9F810-3839-4476-868E-1E5C6009AB16}" dt="2023-05-06T13:25:38.869" v="14" actId="478"/>
          <ac:spMkLst>
            <pc:docMk/>
            <pc:sldMk cId="1555979344" sldId="259"/>
            <ac:spMk id="17" creationId="{DC647C9B-8E4B-B6B1-1AA6-80D72D340C3A}"/>
          </ac:spMkLst>
        </pc:spChg>
        <pc:spChg chg="mod">
          <ac:chgData name="서 진배" userId="e1975e187583414f" providerId="LiveId" clId="{B7D9F810-3839-4476-868E-1E5C6009AB16}" dt="2023-05-06T13:30:48.312" v="199" actId="20577"/>
          <ac:spMkLst>
            <pc:docMk/>
            <pc:sldMk cId="1555979344" sldId="259"/>
            <ac:spMk id="18" creationId="{0A791206-E828-E63C-2F8D-046415B38ECD}"/>
          </ac:spMkLst>
        </pc:spChg>
        <pc:picChg chg="add mod">
          <ac:chgData name="서 진배" userId="e1975e187583414f" providerId="LiveId" clId="{B7D9F810-3839-4476-868E-1E5C6009AB16}" dt="2023-05-06T13:29:04.720" v="140" actId="1035"/>
          <ac:picMkLst>
            <pc:docMk/>
            <pc:sldMk cId="1555979344" sldId="259"/>
            <ac:picMk id="3" creationId="{31CDFFFD-DF29-CB4C-96A2-23DDA40C7062}"/>
          </ac:picMkLst>
        </pc:picChg>
        <pc:picChg chg="add mod modCrop">
          <ac:chgData name="서 진배" userId="e1975e187583414f" providerId="LiveId" clId="{B7D9F810-3839-4476-868E-1E5C6009AB16}" dt="2023-05-06T13:29:42.225" v="142" actId="732"/>
          <ac:picMkLst>
            <pc:docMk/>
            <pc:sldMk cId="1555979344" sldId="259"/>
            <ac:picMk id="6" creationId="{28E6C533-776D-99CC-38F7-994ECC39ABE2}"/>
          </ac:picMkLst>
        </pc:picChg>
        <pc:picChg chg="del">
          <ac:chgData name="서 진배" userId="e1975e187583414f" providerId="LiveId" clId="{B7D9F810-3839-4476-868E-1E5C6009AB16}" dt="2023-05-06T13:25:34.179" v="12" actId="478"/>
          <ac:picMkLst>
            <pc:docMk/>
            <pc:sldMk cId="1555979344" sldId="259"/>
            <ac:picMk id="10" creationId="{5AEAC8DB-3EF2-AA7C-1CF7-28E0B6FF4094}"/>
          </ac:picMkLst>
        </pc:picChg>
        <pc:picChg chg="del mod">
          <ac:chgData name="서 진배" userId="e1975e187583414f" providerId="LiveId" clId="{B7D9F810-3839-4476-868E-1E5C6009AB16}" dt="2023-05-06T13:25:32.792" v="11" actId="478"/>
          <ac:picMkLst>
            <pc:docMk/>
            <pc:sldMk cId="1555979344" sldId="259"/>
            <ac:picMk id="12" creationId="{5C7C5C0C-1922-9EFC-AD2A-302A46A32C9F}"/>
          </ac:picMkLst>
        </pc:picChg>
        <pc:picChg chg="del">
          <ac:chgData name="서 진배" userId="e1975e187583414f" providerId="LiveId" clId="{B7D9F810-3839-4476-868E-1E5C6009AB16}" dt="2023-05-06T13:25:41.603" v="15" actId="478"/>
          <ac:picMkLst>
            <pc:docMk/>
            <pc:sldMk cId="1555979344" sldId="259"/>
            <ac:picMk id="14" creationId="{468B5EE6-CCA7-141D-6A52-3FCD66A6AC0F}"/>
          </ac:picMkLst>
        </pc:picChg>
      </pc:sldChg>
    </pc:docChg>
  </pc:docChgLst>
  <pc:docChgLst>
    <pc:chgData name="서 진배" userId="e1975e187583414f" providerId="LiveId" clId="{E3670E3A-7B7A-4DDD-B0D7-6D5D7739D8BD}"/>
    <pc:docChg chg="undo redo custSel addSld delSld modSld">
      <pc:chgData name="서 진배" userId="e1975e187583414f" providerId="LiveId" clId="{E3670E3A-7B7A-4DDD-B0D7-6D5D7739D8BD}" dt="2023-06-03T10:57:20.821" v="247" actId="47"/>
      <pc:docMkLst>
        <pc:docMk/>
      </pc:docMkLst>
      <pc:sldChg chg="addSp delSp modSp mod setBg">
        <pc:chgData name="서 진배" userId="e1975e187583414f" providerId="LiveId" clId="{E3670E3A-7B7A-4DDD-B0D7-6D5D7739D8BD}" dt="2023-06-03T10:56:57.009" v="243" actId="404"/>
        <pc:sldMkLst>
          <pc:docMk/>
          <pc:sldMk cId="565720433" sldId="257"/>
        </pc:sldMkLst>
        <pc:spChg chg="add mod">
          <ac:chgData name="서 진배" userId="e1975e187583414f" providerId="LiveId" clId="{E3670E3A-7B7A-4DDD-B0D7-6D5D7739D8BD}" dt="2023-06-03T10:56:57.009" v="243" actId="404"/>
          <ac:spMkLst>
            <pc:docMk/>
            <pc:sldMk cId="565720433" sldId="257"/>
            <ac:spMk id="8" creationId="{0EC28C63-2F28-FAAC-B13A-6E39AC1B5BC7}"/>
          </ac:spMkLst>
        </pc:spChg>
        <pc:spChg chg="del">
          <ac:chgData name="서 진배" userId="e1975e187583414f" providerId="LiveId" clId="{E3670E3A-7B7A-4DDD-B0D7-6D5D7739D8BD}" dt="2023-06-03T10:44:06.871" v="2" actId="478"/>
          <ac:spMkLst>
            <pc:docMk/>
            <pc:sldMk cId="565720433" sldId="257"/>
            <ac:spMk id="16" creationId="{08A44FA0-481B-EB83-5D8D-9896B9D1389C}"/>
          </ac:spMkLst>
        </pc:spChg>
        <pc:spChg chg="del">
          <ac:chgData name="서 진배" userId="e1975e187583414f" providerId="LiveId" clId="{E3670E3A-7B7A-4DDD-B0D7-6D5D7739D8BD}" dt="2023-06-03T10:44:06.871" v="2" actId="478"/>
          <ac:spMkLst>
            <pc:docMk/>
            <pc:sldMk cId="565720433" sldId="257"/>
            <ac:spMk id="17" creationId="{DC647C9B-8E4B-B6B1-1AA6-80D72D340C3A}"/>
          </ac:spMkLst>
        </pc:spChg>
        <pc:spChg chg="del">
          <ac:chgData name="서 진배" userId="e1975e187583414f" providerId="LiveId" clId="{E3670E3A-7B7A-4DDD-B0D7-6D5D7739D8BD}" dt="2023-06-03T10:44:06.871" v="2" actId="478"/>
          <ac:spMkLst>
            <pc:docMk/>
            <pc:sldMk cId="565720433" sldId="257"/>
            <ac:spMk id="18" creationId="{0A791206-E828-E63C-2F8D-046415B38ECD}"/>
          </ac:spMkLst>
        </pc:spChg>
        <pc:grpChg chg="add del mod">
          <ac:chgData name="서 진배" userId="e1975e187583414f" providerId="LiveId" clId="{E3670E3A-7B7A-4DDD-B0D7-6D5D7739D8BD}" dt="2023-06-03T10:47:10.636" v="51" actId="165"/>
          <ac:grpSpMkLst>
            <pc:docMk/>
            <pc:sldMk cId="565720433" sldId="257"/>
            <ac:grpSpMk id="7" creationId="{2524091D-D798-2F83-ACE3-B0A880FE1A55}"/>
          </ac:grpSpMkLst>
        </pc:grpChg>
        <pc:picChg chg="add mod topLvl modCrop">
          <ac:chgData name="서 진배" userId="e1975e187583414f" providerId="LiveId" clId="{E3670E3A-7B7A-4DDD-B0D7-6D5D7739D8BD}" dt="2023-06-03T10:47:14.735" v="52" actId="1076"/>
          <ac:picMkLst>
            <pc:docMk/>
            <pc:sldMk cId="565720433" sldId="257"/>
            <ac:picMk id="3" creationId="{706E3646-E235-0267-F639-A6E38607EC50}"/>
          </ac:picMkLst>
        </pc:picChg>
        <pc:picChg chg="add mod topLvl modCrop">
          <ac:chgData name="서 진배" userId="e1975e187583414f" providerId="LiveId" clId="{E3670E3A-7B7A-4DDD-B0D7-6D5D7739D8BD}" dt="2023-06-03T10:47:10.636" v="51" actId="165"/>
          <ac:picMkLst>
            <pc:docMk/>
            <pc:sldMk cId="565720433" sldId="257"/>
            <ac:picMk id="5" creationId="{7788F703-242F-C4D9-F2AF-B9EFED4F73F7}"/>
          </ac:picMkLst>
        </pc:picChg>
        <pc:picChg chg="add del mod modCrop">
          <ac:chgData name="서 진배" userId="e1975e187583414f" providerId="LiveId" clId="{E3670E3A-7B7A-4DDD-B0D7-6D5D7739D8BD}" dt="2023-06-03T10:46:21.937" v="44" actId="21"/>
          <ac:picMkLst>
            <pc:docMk/>
            <pc:sldMk cId="565720433" sldId="257"/>
            <ac:picMk id="6" creationId="{9FB2B0F0-8F26-F48C-30A4-9F018B43AC6C}"/>
          </ac:picMkLst>
        </pc:picChg>
        <pc:picChg chg="del">
          <ac:chgData name="서 진배" userId="e1975e187583414f" providerId="LiveId" clId="{E3670E3A-7B7A-4DDD-B0D7-6D5D7739D8BD}" dt="2023-06-03T10:44:06.871" v="2" actId="478"/>
          <ac:picMkLst>
            <pc:docMk/>
            <pc:sldMk cId="565720433" sldId="257"/>
            <ac:picMk id="10" creationId="{5AEAC8DB-3EF2-AA7C-1CF7-28E0B6FF4094}"/>
          </ac:picMkLst>
        </pc:picChg>
        <pc:picChg chg="del">
          <ac:chgData name="서 진배" userId="e1975e187583414f" providerId="LiveId" clId="{E3670E3A-7B7A-4DDD-B0D7-6D5D7739D8BD}" dt="2023-06-03T10:44:06.871" v="2" actId="478"/>
          <ac:picMkLst>
            <pc:docMk/>
            <pc:sldMk cId="565720433" sldId="257"/>
            <ac:picMk id="12" creationId="{5C7C5C0C-1922-9EFC-AD2A-302A46A32C9F}"/>
          </ac:picMkLst>
        </pc:picChg>
        <pc:picChg chg="del">
          <ac:chgData name="서 진배" userId="e1975e187583414f" providerId="LiveId" clId="{E3670E3A-7B7A-4DDD-B0D7-6D5D7739D8BD}" dt="2023-06-03T10:44:06.871" v="2" actId="478"/>
          <ac:picMkLst>
            <pc:docMk/>
            <pc:sldMk cId="565720433" sldId="257"/>
            <ac:picMk id="14" creationId="{468B5EE6-CCA7-141D-6A52-3FCD66A6AC0F}"/>
          </ac:picMkLst>
        </pc:picChg>
      </pc:sldChg>
      <pc:sldChg chg="addSp delSp modSp mod setBg">
        <pc:chgData name="서 진배" userId="e1975e187583414f" providerId="LiveId" clId="{E3670E3A-7B7A-4DDD-B0D7-6D5D7739D8BD}" dt="2023-06-03T10:57:18.317" v="246" actId="1076"/>
        <pc:sldMkLst>
          <pc:docMk/>
          <pc:sldMk cId="108384769" sldId="258"/>
        </pc:sldMkLst>
        <pc:spChg chg="add del mod">
          <ac:chgData name="서 진배" userId="e1975e187583414f" providerId="LiveId" clId="{E3670E3A-7B7A-4DDD-B0D7-6D5D7739D8BD}" dt="2023-06-03T10:46:14.556" v="39"/>
          <ac:spMkLst>
            <pc:docMk/>
            <pc:sldMk cId="108384769" sldId="258"/>
            <ac:spMk id="7" creationId="{604DF43F-1039-282A-A976-86D23C3C47D9}"/>
          </ac:spMkLst>
        </pc:spChg>
        <pc:spChg chg="add del">
          <ac:chgData name="서 진배" userId="e1975e187583414f" providerId="LiveId" clId="{E3670E3A-7B7A-4DDD-B0D7-6D5D7739D8BD}" dt="2023-06-03T10:46:20.644" v="43" actId="478"/>
          <ac:spMkLst>
            <pc:docMk/>
            <pc:sldMk cId="108384769" sldId="258"/>
            <ac:spMk id="8" creationId="{6FF8A9B8-850E-DC35-52C8-666FB8083233}"/>
          </ac:spMkLst>
        </pc:spChg>
        <pc:spChg chg="add del">
          <ac:chgData name="서 진배" userId="e1975e187583414f" providerId="LiveId" clId="{E3670E3A-7B7A-4DDD-B0D7-6D5D7739D8BD}" dt="2023-06-03T10:46:20.644" v="43" actId="478"/>
          <ac:spMkLst>
            <pc:docMk/>
            <pc:sldMk cId="108384769" sldId="258"/>
            <ac:spMk id="9" creationId="{09635888-6AF7-13AD-C8A2-7DC7BD831A45}"/>
          </ac:spMkLst>
        </pc:spChg>
        <pc:spChg chg="add del mod">
          <ac:chgData name="서 진배" userId="e1975e187583414f" providerId="LiveId" clId="{E3670E3A-7B7A-4DDD-B0D7-6D5D7739D8BD}" dt="2023-06-03T10:46:14.556" v="39"/>
          <ac:spMkLst>
            <pc:docMk/>
            <pc:sldMk cId="108384769" sldId="258"/>
            <ac:spMk id="10" creationId="{55D2F10D-EA8A-1B5E-F45B-1D3F12A7AE0B}"/>
          </ac:spMkLst>
        </pc:spChg>
        <pc:spChg chg="add mod">
          <ac:chgData name="서 진배" userId="e1975e187583414f" providerId="LiveId" clId="{E3670E3A-7B7A-4DDD-B0D7-6D5D7739D8BD}" dt="2023-06-03T10:57:05.387" v="244" actId="404"/>
          <ac:spMkLst>
            <pc:docMk/>
            <pc:sldMk cId="108384769" sldId="258"/>
            <ac:spMk id="12" creationId="{2CEC22AF-2A38-6355-2EF0-D54CAC935CB2}"/>
          </ac:spMkLst>
        </pc:spChg>
        <pc:spChg chg="add mod">
          <ac:chgData name="서 진배" userId="e1975e187583414f" providerId="LiveId" clId="{E3670E3A-7B7A-4DDD-B0D7-6D5D7739D8BD}" dt="2023-06-03T10:57:12.065" v="245" actId="1076"/>
          <ac:spMkLst>
            <pc:docMk/>
            <pc:sldMk cId="108384769" sldId="258"/>
            <ac:spMk id="19" creationId="{967D36D3-8440-E564-78EC-DE89CC9A5BD8}"/>
          </ac:spMkLst>
        </pc:spChg>
        <pc:spChg chg="add mod">
          <ac:chgData name="서 진배" userId="e1975e187583414f" providerId="LiveId" clId="{E3670E3A-7B7A-4DDD-B0D7-6D5D7739D8BD}" dt="2023-06-03T10:57:18.317" v="246" actId="1076"/>
          <ac:spMkLst>
            <pc:docMk/>
            <pc:sldMk cId="108384769" sldId="258"/>
            <ac:spMk id="20" creationId="{2FB9F59B-C2A0-E9C1-3FB6-A125F81B0656}"/>
          </ac:spMkLst>
        </pc:spChg>
        <pc:grpChg chg="add del mod">
          <ac:chgData name="서 진배" userId="e1975e187583414f" providerId="LiveId" clId="{E3670E3A-7B7A-4DDD-B0D7-6D5D7739D8BD}" dt="2023-06-03T10:55:43.631" v="226" actId="165"/>
          <ac:grpSpMkLst>
            <pc:docMk/>
            <pc:sldMk cId="108384769" sldId="258"/>
            <ac:grpSpMk id="18" creationId="{FF7CD33A-FB9C-6F35-2215-EBB418C56A0F}"/>
          </ac:grpSpMkLst>
        </pc:grpChg>
        <pc:picChg chg="add del mod">
          <ac:chgData name="서 진배" userId="e1975e187583414f" providerId="LiveId" clId="{E3670E3A-7B7A-4DDD-B0D7-6D5D7739D8BD}" dt="2023-06-03T10:46:14.556" v="39"/>
          <ac:picMkLst>
            <pc:docMk/>
            <pc:sldMk cId="108384769" sldId="258"/>
            <ac:picMk id="2" creationId="{E0B1B305-D4C9-C4F9-8C3E-18D2DCD9B733}"/>
          </ac:picMkLst>
        </pc:picChg>
        <pc:picChg chg="add del">
          <ac:chgData name="서 진배" userId="e1975e187583414f" providerId="LiveId" clId="{E3670E3A-7B7A-4DDD-B0D7-6D5D7739D8BD}" dt="2023-06-03T10:46:20.644" v="43" actId="478"/>
          <ac:picMkLst>
            <pc:docMk/>
            <pc:sldMk cId="108384769" sldId="258"/>
            <ac:picMk id="3" creationId="{6126BAC9-E0A3-4B3A-779C-CA94D0074454}"/>
          </ac:picMkLst>
        </pc:picChg>
        <pc:picChg chg="add del mod">
          <ac:chgData name="서 진배" userId="e1975e187583414f" providerId="LiveId" clId="{E3670E3A-7B7A-4DDD-B0D7-6D5D7739D8BD}" dt="2023-06-03T10:46:14.556" v="39"/>
          <ac:picMkLst>
            <pc:docMk/>
            <pc:sldMk cId="108384769" sldId="258"/>
            <ac:picMk id="5" creationId="{6CB5A01B-B399-FB06-1FBE-91CA1C5D71AB}"/>
          </ac:picMkLst>
        </pc:picChg>
        <pc:picChg chg="add del">
          <ac:chgData name="서 진배" userId="e1975e187583414f" providerId="LiveId" clId="{E3670E3A-7B7A-4DDD-B0D7-6D5D7739D8BD}" dt="2023-06-03T10:46:20.644" v="43" actId="478"/>
          <ac:picMkLst>
            <pc:docMk/>
            <pc:sldMk cId="108384769" sldId="258"/>
            <ac:picMk id="6" creationId="{94C1B621-1561-F898-E674-98C157FAA357}"/>
          </ac:picMkLst>
        </pc:picChg>
        <pc:picChg chg="add del mod">
          <ac:chgData name="서 진배" userId="e1975e187583414f" providerId="LiveId" clId="{E3670E3A-7B7A-4DDD-B0D7-6D5D7739D8BD}" dt="2023-06-03T10:47:37.154" v="59" actId="21"/>
          <ac:picMkLst>
            <pc:docMk/>
            <pc:sldMk cId="108384769" sldId="258"/>
            <ac:picMk id="11" creationId="{90AB71B4-7B08-D74B-8B02-3FBB55998BB6}"/>
          </ac:picMkLst>
        </pc:picChg>
        <pc:picChg chg="add mod topLvl">
          <ac:chgData name="서 진배" userId="e1975e187583414f" providerId="LiveId" clId="{E3670E3A-7B7A-4DDD-B0D7-6D5D7739D8BD}" dt="2023-06-03T10:56:07.807" v="232" actId="1076"/>
          <ac:picMkLst>
            <pc:docMk/>
            <pc:sldMk cId="108384769" sldId="258"/>
            <ac:picMk id="14" creationId="{5B4AC0BE-1A90-34F0-A00F-984D386F1CB5}"/>
          </ac:picMkLst>
        </pc:picChg>
        <pc:picChg chg="add del mod modCrop">
          <ac:chgData name="서 진배" userId="e1975e187583414f" providerId="LiveId" clId="{E3670E3A-7B7A-4DDD-B0D7-6D5D7739D8BD}" dt="2023-06-03T10:49:58.489" v="86" actId="21"/>
          <ac:picMkLst>
            <pc:docMk/>
            <pc:sldMk cId="108384769" sldId="258"/>
            <ac:picMk id="16" creationId="{A8DFA335-50F3-20C6-5DA4-9508837EB001}"/>
          </ac:picMkLst>
        </pc:picChg>
        <pc:picChg chg="add mod topLvl">
          <ac:chgData name="서 진배" userId="e1975e187583414f" providerId="LiveId" clId="{E3670E3A-7B7A-4DDD-B0D7-6D5D7739D8BD}" dt="2023-06-03T10:55:44.475" v="228" actId="1076"/>
          <ac:picMkLst>
            <pc:docMk/>
            <pc:sldMk cId="108384769" sldId="258"/>
            <ac:picMk id="17" creationId="{7568D826-BC01-D442-9261-DB148F412C07}"/>
          </ac:picMkLst>
        </pc:picChg>
      </pc:sldChg>
      <pc:sldChg chg="addSp delSp modSp del mod">
        <pc:chgData name="서 진배" userId="e1975e187583414f" providerId="LiveId" clId="{E3670E3A-7B7A-4DDD-B0D7-6D5D7739D8BD}" dt="2023-06-03T10:57:20.821" v="247" actId="47"/>
        <pc:sldMkLst>
          <pc:docMk/>
          <pc:sldMk cId="1555979344" sldId="259"/>
        </pc:sldMkLst>
        <pc:picChg chg="add del mod modCrop">
          <ac:chgData name="서 진배" userId="e1975e187583414f" providerId="LiveId" clId="{E3670E3A-7B7A-4DDD-B0D7-6D5D7739D8BD}" dt="2023-06-03T10:50:09.618" v="92" actId="21"/>
          <ac:picMkLst>
            <pc:docMk/>
            <pc:sldMk cId="1555979344" sldId="259"/>
            <ac:picMk id="2" creationId="{0F4E468E-3177-6398-68A6-576324B9F983}"/>
          </ac:picMkLst>
        </pc:picChg>
      </pc:sldChg>
      <pc:sldChg chg="addSp delSp modSp add del setBg">
        <pc:chgData name="서 진배" userId="e1975e187583414f" providerId="LiveId" clId="{E3670E3A-7B7A-4DDD-B0D7-6D5D7739D8BD}" dt="2023-06-03T10:47:42.057" v="62"/>
        <pc:sldMkLst>
          <pc:docMk/>
          <pc:sldMk cId="2478831003" sldId="260"/>
        </pc:sldMkLst>
        <pc:picChg chg="add del mod">
          <ac:chgData name="서 진배" userId="e1975e187583414f" providerId="LiveId" clId="{E3670E3A-7B7A-4DDD-B0D7-6D5D7739D8BD}" dt="2023-06-03T10:47:36.774" v="58"/>
          <ac:picMkLst>
            <pc:docMk/>
            <pc:sldMk cId="2478831003" sldId="260"/>
            <ac:picMk id="2" creationId="{486270D3-B9FA-44F5-7EF2-57D0176B6ED9}"/>
          </ac:picMkLst>
        </pc:picChg>
      </pc:sldChg>
      <pc:sldChg chg="add del setBg">
        <pc:chgData name="서 진배" userId="e1975e187583414f" providerId="LiveId" clId="{E3670E3A-7B7A-4DDD-B0D7-6D5D7739D8BD}" dt="2023-06-03T10:47:41.301" v="61"/>
        <pc:sldMkLst>
          <pc:docMk/>
          <pc:sldMk cId="237248585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B5315-8FB6-7231-D012-A6D76A1DD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BD7C91-699F-03F6-6624-9FB56E51B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985F30-3789-086C-9D5A-9FB9433D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62E-B6E6-4308-BB25-D83DFBA6BB0D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8A3A4-E443-B6E1-B396-538236FC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F1DE2-B1EF-0DD0-15A7-DEF0C528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ECFE-0E43-4457-8BB6-389E92739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07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59F8A-1F99-2957-2781-2EBB8AA5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33289B-455E-C43B-999E-85524A189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F02EAD-97C8-B3DF-958C-757995FB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62E-B6E6-4308-BB25-D83DFBA6BB0D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70295-4BEA-446E-E869-30253E27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77931-8322-5DDE-246F-79E170B6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ECFE-0E43-4457-8BB6-389E92739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71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59B06B-4029-CADF-5B8A-3BBE4C66E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C4376B-F4F7-9B56-ECB5-590F8F149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F960D9-78AC-45DF-02E3-942EA9B6E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62E-B6E6-4308-BB25-D83DFBA6BB0D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9C4BB-87CB-FC2A-8938-83B121B1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E8AF6-3D0C-D7F2-253C-0FB60D1C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ECFE-0E43-4457-8BB6-389E92739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71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5D68A-AF1F-988D-E151-6CA04D406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59EC7-D816-9742-AFAE-37F3CED6C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842314-D537-8C6F-242A-AE70E0E0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62E-B6E6-4308-BB25-D83DFBA6BB0D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EFBEF-6ED7-553A-69FC-041FFF75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744A-BBE8-E15D-74E3-17317A0E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ECFE-0E43-4457-8BB6-389E92739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79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C22A3-F106-DE1C-AB33-C24C9347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626407-2B17-FA18-6CA7-8916215F5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FDA91F-5137-D4A3-F92A-A7C6629D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62E-B6E6-4308-BB25-D83DFBA6BB0D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C5F76-1817-8234-6813-49B0DE664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18388-B9FB-D76A-51D5-135ABBC7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ECFE-0E43-4457-8BB6-389E92739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29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7B0D8-6DF0-2B80-53A3-EC1B004B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49A6D0-39D7-CD7A-FBB5-EFA1A6593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374BF3-A642-7523-C6E9-437F52B2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28D715-DE8B-4E8E-1B99-A2DE0EEB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62E-B6E6-4308-BB25-D83DFBA6BB0D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F47235-2C55-B00A-2D85-45D2562E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A6E77F-7227-2920-E606-7910D5B3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ECFE-0E43-4457-8BB6-389E92739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7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77277-AF79-1088-A6D2-F4DBB8D0B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6AD766-D5E9-5A72-8030-AE3C62049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50489E-D70B-70E2-28ED-D91926391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31220D-83DB-3B90-9462-E1FA3D7B9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2C9758-3ABF-BF4A-F2FE-30C2BC981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15F4BB-F6DE-9847-C519-D2E99710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62E-B6E6-4308-BB25-D83DFBA6BB0D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68E15C-42EE-C022-AA92-8A9BA98B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CE84DF-C063-5627-B45A-D900BDAA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ECFE-0E43-4457-8BB6-389E92739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36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A6789-B4A6-BC62-4662-299D0C1A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720347-BC40-CB3B-A41A-92E1A2C3C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62E-B6E6-4308-BB25-D83DFBA6BB0D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30F0FC-008C-2A4C-E0F3-0E495215E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F7ECEA-04F8-07E6-E484-505875F9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ECFE-0E43-4457-8BB6-389E92739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1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A4B215-5171-45A9-BBBF-F0F0BBC0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62E-B6E6-4308-BB25-D83DFBA6BB0D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C852D5-0AAA-B1CA-AA23-DEF94858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E4A6C3-0EC9-277B-1F40-336958F8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ECFE-0E43-4457-8BB6-389E92739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94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B22A5-4E09-F631-2D48-C5AC77FB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4C13A0-ED79-7E8E-8149-CF19B9125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942317-4F5C-9BA8-EFE6-F43486514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5E7924-DA28-3109-2403-70BDD78D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62E-B6E6-4308-BB25-D83DFBA6BB0D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413DB4-019B-455C-D129-ED1DA03D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A00F3F-B9AE-04E4-CFD9-74263769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ECFE-0E43-4457-8BB6-389E92739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00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E650F-FCCA-2485-9F14-B517C9CF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702181-4508-9144-0A92-8635EACBD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44E6A1-53B7-2894-0CF4-FCFB0D847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4A41B-649D-69E6-FF8F-9493EE25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62E-B6E6-4308-BB25-D83DFBA6BB0D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C36C20-E727-AFDC-AA3F-77D98BCE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7FB172-2A8A-EABA-2E6B-E48C1A1E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ECFE-0E43-4457-8BB6-389E92739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23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585082-CFF8-3AAD-B7D5-30DC01C3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46A2F3-F93C-7D78-186E-BA58EBAB4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5750CE-F050-0E05-F286-34502897A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A662E-B6E6-4308-BB25-D83DFBA6BB0D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7B4534-D849-CEAE-3E53-31F96F290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8521E-17CB-2C4B-CF84-1A38FC657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ECFE-0E43-4457-8BB6-389E92739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81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6485D4-9FAA-2F49-B4E8-595CDCFB43BF}"/>
              </a:ext>
            </a:extLst>
          </p:cNvPr>
          <p:cNvSpPr txBox="1"/>
          <p:nvPr/>
        </p:nvSpPr>
        <p:spPr>
          <a:xfrm>
            <a:off x="3343835" y="869576"/>
            <a:ext cx="2017059" cy="528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6E3646-E235-0267-F639-A6E38607E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913"/>
          <a:stretch/>
        </p:blipFill>
        <p:spPr>
          <a:xfrm>
            <a:off x="98161" y="518512"/>
            <a:ext cx="5997839" cy="63053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88F703-242F-C4D9-F2AF-B9EFED4F73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76" b="29418"/>
          <a:stretch/>
        </p:blipFill>
        <p:spPr>
          <a:xfrm>
            <a:off x="6096000" y="34104"/>
            <a:ext cx="5997839" cy="67897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C28C63-2F28-FAAC-B13A-6E39AC1B5BC7}"/>
              </a:ext>
            </a:extLst>
          </p:cNvPr>
          <p:cNvSpPr txBox="1"/>
          <p:nvPr/>
        </p:nvSpPr>
        <p:spPr>
          <a:xfrm>
            <a:off x="172720" y="149180"/>
            <a:ext cx="398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▼ binarySearchTree.py</a:t>
            </a:r>
            <a:endParaRPr lang="ko-KR" altLang="en-US" sz="2000" b="1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572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6485D4-9FAA-2F49-B4E8-595CDCFB43BF}"/>
              </a:ext>
            </a:extLst>
          </p:cNvPr>
          <p:cNvSpPr txBox="1"/>
          <p:nvPr/>
        </p:nvSpPr>
        <p:spPr>
          <a:xfrm>
            <a:off x="3343835" y="869576"/>
            <a:ext cx="2017059" cy="528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0AB71B4-7B08-D74B-8B02-3FBB55998B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15"/>
          <a:stretch/>
        </p:blipFill>
        <p:spPr>
          <a:xfrm>
            <a:off x="0" y="0"/>
            <a:ext cx="5997840" cy="53986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EC22AF-2A38-6355-2EF0-D54CAC935CB2}"/>
              </a:ext>
            </a:extLst>
          </p:cNvPr>
          <p:cNvSpPr txBox="1"/>
          <p:nvPr/>
        </p:nvSpPr>
        <p:spPr>
          <a:xfrm>
            <a:off x="246380" y="5426862"/>
            <a:ext cx="3878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▲</a:t>
            </a:r>
            <a:r>
              <a:rPr lang="en-US" altLang="ko-KR" sz="16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binarySearchTree.py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  <a:p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B4AC0BE-1A90-34F0-A00F-984D386F1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578" y="83938"/>
            <a:ext cx="2994143" cy="485648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568D826-BC01-D442-9261-DB148F412C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6617"/>
          <a:stretch/>
        </p:blipFill>
        <p:spPr>
          <a:xfrm>
            <a:off x="6406213" y="4889253"/>
            <a:ext cx="5216615" cy="15849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67D36D3-8440-E564-78EC-DE89CC9A5BD8}"/>
              </a:ext>
            </a:extLst>
          </p:cNvPr>
          <p:cNvSpPr txBox="1"/>
          <p:nvPr/>
        </p:nvSpPr>
        <p:spPr>
          <a:xfrm>
            <a:off x="1353444" y="6012548"/>
            <a:ext cx="5997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binarySearchTreeDemo.py </a:t>
            </a:r>
            <a:r>
              <a:rPr lang="ko-KR" altLang="en-US" sz="2000" b="1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실행 결과</a:t>
            </a:r>
            <a:r>
              <a:rPr lang="en-US" altLang="ko-KR" sz="2000" b="1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▶</a:t>
            </a:r>
            <a:endParaRPr lang="ko-KR" altLang="en-US" sz="2000" b="1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B9F59B-C2A0-E9C1-3FB6-A125F81B0656}"/>
              </a:ext>
            </a:extLst>
          </p:cNvPr>
          <p:cNvSpPr txBox="1"/>
          <p:nvPr/>
        </p:nvSpPr>
        <p:spPr>
          <a:xfrm>
            <a:off x="4705275" y="255657"/>
            <a:ext cx="5997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binarySearchTreeDemo.py ▶</a:t>
            </a:r>
            <a:endParaRPr lang="ko-KR" altLang="en-US" sz="2000" b="1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38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1F87BF6-B830-4DD8-B618-A762C1940585}">
  <we:reference id="wa104380862" version="1.5.0.0" store="ko-KR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18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Noto Sans KR Medium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진배</dc:creator>
  <cp:lastModifiedBy>서 진배</cp:lastModifiedBy>
  <cp:revision>1</cp:revision>
  <dcterms:created xsi:type="dcterms:W3CDTF">2023-05-06T12:45:18Z</dcterms:created>
  <dcterms:modified xsi:type="dcterms:W3CDTF">2023-06-03T10:57:22Z</dcterms:modified>
</cp:coreProperties>
</file>