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24301FE9-44A7-49F5-A720-54EF8472FE0B}"/>
    <pc:docChg chg="undo redo custSel addSld delSld modSld sldOrd">
      <pc:chgData name="서 진배" userId="e1975e187583414f" providerId="LiveId" clId="{24301FE9-44A7-49F5-A720-54EF8472FE0B}" dt="2023-05-16T08:02:45.484" v="4956" actId="2085"/>
      <pc:docMkLst>
        <pc:docMk/>
      </pc:docMkLst>
      <pc:sldChg chg="addSp delSp modSp del mod">
        <pc:chgData name="서 진배" userId="e1975e187583414f" providerId="LiveId" clId="{24301FE9-44A7-49F5-A720-54EF8472FE0B}" dt="2023-05-16T06:35:41.023" v="1694" actId="47"/>
        <pc:sldMkLst>
          <pc:docMk/>
          <pc:sldMk cId="1247541574" sldId="257"/>
        </pc:sldMkLst>
        <pc:picChg chg="add mod">
          <ac:chgData name="서 진배" userId="e1975e187583414f" providerId="LiveId" clId="{24301FE9-44A7-49F5-A720-54EF8472FE0B}" dt="2023-05-16T06:33:30.172" v="1680" actId="1076"/>
          <ac:picMkLst>
            <pc:docMk/>
            <pc:sldMk cId="1247541574" sldId="257"/>
            <ac:picMk id="2" creationId="{B2C74C00-89DC-9B57-2278-6A191491BA26}"/>
          </ac:picMkLst>
        </pc:picChg>
        <pc:picChg chg="del">
          <ac:chgData name="서 진배" userId="e1975e187583414f" providerId="LiveId" clId="{24301FE9-44A7-49F5-A720-54EF8472FE0B}" dt="2023-05-16T06:22:08.573" v="1382" actId="478"/>
          <ac:picMkLst>
            <pc:docMk/>
            <pc:sldMk cId="1247541574" sldId="257"/>
            <ac:picMk id="9" creationId="{85286D90-7FEE-53D1-D145-6000C394836F}"/>
          </ac:picMkLst>
        </pc:picChg>
      </pc:sldChg>
      <pc:sldChg chg="del">
        <pc:chgData name="서 진배" userId="e1975e187583414f" providerId="LiveId" clId="{24301FE9-44A7-49F5-A720-54EF8472FE0B}" dt="2023-05-16T06:35:41.913" v="1695" actId="47"/>
        <pc:sldMkLst>
          <pc:docMk/>
          <pc:sldMk cId="1587711648" sldId="258"/>
        </pc:sldMkLst>
      </pc:sldChg>
      <pc:sldChg chg="addSp delSp modSp del mod">
        <pc:chgData name="서 진배" userId="e1975e187583414f" providerId="LiveId" clId="{24301FE9-44A7-49F5-A720-54EF8472FE0B}" dt="2023-05-10T07:04:51.317" v="1038" actId="47"/>
        <pc:sldMkLst>
          <pc:docMk/>
          <pc:sldMk cId="1134906515" sldId="259"/>
        </pc:sldMkLst>
        <pc:spChg chg="mod topLvl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5" creationId="{2E5E73F9-F8A3-4CAE-2150-CBF8C31785CD}"/>
          </ac:spMkLst>
        </pc:spChg>
        <pc:spChg chg="mod topLvl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6" creationId="{F898205A-ED06-DF1F-771D-C07A733482BE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12" creationId="{8C2B6B39-CC46-1C26-23E0-D314A18EA98C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14" creationId="{4856A96A-BF2F-A969-D02B-0B1E04203741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16" creationId="{2D829BEE-37F0-81F7-1F21-AF36DEB8B443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18" creationId="{243EDDBE-CE9B-F71F-A796-46E3D33AA87F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21" creationId="{24F0111F-84CF-116D-FA6B-07C63FFD43A6}"/>
          </ac:spMkLst>
        </pc:spChg>
        <pc:spChg chg="mod">
          <ac:chgData name="서 진배" userId="e1975e187583414f" providerId="LiveId" clId="{24301FE9-44A7-49F5-A720-54EF8472FE0B}" dt="2023-05-10T06:36:14.848" v="11"/>
          <ac:spMkLst>
            <pc:docMk/>
            <pc:sldMk cId="1134906515" sldId="259"/>
            <ac:spMk id="24" creationId="{AD3D2D5C-0D5D-1DAD-C4CD-1F01116B9D4E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27" creationId="{58DCB00E-BD61-5980-514B-CA6A307FA1B5}"/>
          </ac:spMkLst>
        </pc:spChg>
        <pc:spChg chg="mod">
          <ac:chgData name="서 진배" userId="e1975e187583414f" providerId="LiveId" clId="{24301FE9-44A7-49F5-A720-54EF8472FE0B}" dt="2023-05-10T07:00:08.169" v="796" actId="165"/>
          <ac:spMkLst>
            <pc:docMk/>
            <pc:sldMk cId="1134906515" sldId="259"/>
            <ac:spMk id="37" creationId="{3697A5D0-497F-5A93-D801-8625EF4719CD}"/>
          </ac:spMkLst>
        </pc:spChg>
        <pc:spChg chg="mod">
          <ac:chgData name="서 진배" userId="e1975e187583414f" providerId="LiveId" clId="{24301FE9-44A7-49F5-A720-54EF8472FE0B}" dt="2023-05-10T06:45:12.158" v="439"/>
          <ac:spMkLst>
            <pc:docMk/>
            <pc:sldMk cId="1134906515" sldId="259"/>
            <ac:spMk id="40" creationId="{3520C7B2-749A-27C8-D44E-52ABF9ACB562}"/>
          </ac:spMkLst>
        </pc:spChg>
        <pc:spChg chg="add mod">
          <ac:chgData name="서 진배" userId="e1975e187583414f" providerId="LiveId" clId="{24301FE9-44A7-49F5-A720-54EF8472FE0B}" dt="2023-05-10T06:48:47.669" v="570" actId="404"/>
          <ac:spMkLst>
            <pc:docMk/>
            <pc:sldMk cId="1134906515" sldId="259"/>
            <ac:spMk id="45" creationId="{335CA3BA-16ED-EB59-6A0E-BB798BA272B5}"/>
          </ac:spMkLst>
        </pc:spChg>
        <pc:spChg chg="add mod">
          <ac:chgData name="서 진배" userId="e1975e187583414f" providerId="LiveId" clId="{24301FE9-44A7-49F5-A720-54EF8472FE0B}" dt="2023-05-10T06:54:54.605" v="754" actId="20577"/>
          <ac:spMkLst>
            <pc:docMk/>
            <pc:sldMk cId="1134906515" sldId="259"/>
            <ac:spMk id="46" creationId="{508677FF-AD04-8806-2A4D-8A2169F98BC8}"/>
          </ac:spMkLst>
        </pc:spChg>
        <pc:spChg chg="add mod">
          <ac:chgData name="서 진배" userId="e1975e187583414f" providerId="LiveId" clId="{24301FE9-44A7-49F5-A720-54EF8472FE0B}" dt="2023-05-10T06:55:21.851" v="761" actId="207"/>
          <ac:spMkLst>
            <pc:docMk/>
            <pc:sldMk cId="1134906515" sldId="259"/>
            <ac:spMk id="47" creationId="{438CED19-CCEE-6685-C06B-B26F4A3F72F2}"/>
          </ac:spMkLst>
        </pc:spChg>
        <pc:grpChg chg="add del 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4" creationId="{AB3D84D2-44A8-7560-1B17-E46C5C9A78C6}"/>
          </ac:grpSpMkLst>
        </pc:grpChg>
        <pc:grpChg chg="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7" creationId="{015D84C0-28D5-A122-CC1B-B3324879D732}"/>
          </ac:grpSpMkLst>
        </pc:grpChg>
        <pc:grpChg chg="mod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8" creationId="{666C1F6C-4EDF-53FD-1462-36B889B52E49}"/>
          </ac:grpSpMkLst>
        </pc:grpChg>
        <pc:grpChg chg="mod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9" creationId="{10F2688A-922B-AED5-21D6-527BDD9E84D4}"/>
          </ac:grpSpMkLst>
        </pc:grpChg>
        <pc:grpChg chg="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10" creationId="{B32391D3-08A1-8BF5-6DA2-74B8689028AF}"/>
          </ac:grpSpMkLst>
        </pc:grpChg>
        <pc:grpChg chg="add mod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19" creationId="{8A5A4163-A537-383E-AF83-446E97C49859}"/>
          </ac:grpSpMkLst>
        </pc:grpChg>
        <pc:grpChg chg="add del mod">
          <ac:chgData name="서 진배" userId="e1975e187583414f" providerId="LiveId" clId="{24301FE9-44A7-49F5-A720-54EF8472FE0B}" dt="2023-05-10T06:36:26.841" v="15" actId="478"/>
          <ac:grpSpMkLst>
            <pc:docMk/>
            <pc:sldMk cId="1134906515" sldId="259"/>
            <ac:grpSpMk id="22" creationId="{24C311E9-EBF1-3CE4-5F60-FD7BF9D6B625}"/>
          </ac:grpSpMkLst>
        </pc:grpChg>
        <pc:grpChg chg="add mod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25" creationId="{4F3BA849-F932-D6B9-2356-0D7E4DBA8492}"/>
          </ac:grpSpMkLst>
        </pc:grpChg>
        <pc:grpChg chg="add 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31" creationId="{50186569-B178-717C-4BAF-F054585EEA23}"/>
          </ac:grpSpMkLst>
        </pc:grpChg>
        <pc:grpChg chg="add 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32" creationId="{FF649A15-FD82-5595-376A-5EFDB2B6DAE1}"/>
          </ac:grpSpMkLst>
        </pc:grpChg>
        <pc:grpChg chg="add del mod">
          <ac:chgData name="서 진배" userId="e1975e187583414f" providerId="LiveId" clId="{24301FE9-44A7-49F5-A720-54EF8472FE0B}" dt="2023-05-10T06:45:07.412" v="435" actId="165"/>
          <ac:grpSpMkLst>
            <pc:docMk/>
            <pc:sldMk cId="1134906515" sldId="259"/>
            <ac:grpSpMk id="33" creationId="{CE4C587B-F722-8E59-577D-F14EBA552679}"/>
          </ac:grpSpMkLst>
        </pc:grpChg>
        <pc:grpChg chg="add 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35" creationId="{0DCA8FC3-C1F2-D49B-D873-21AE24B996EF}"/>
          </ac:grpSpMkLst>
        </pc:grpChg>
        <pc:grpChg chg="add del mod">
          <ac:chgData name="서 진배" userId="e1975e187583414f" providerId="LiveId" clId="{24301FE9-44A7-49F5-A720-54EF8472FE0B}" dt="2023-05-10T06:45:12.690" v="440"/>
          <ac:grpSpMkLst>
            <pc:docMk/>
            <pc:sldMk cId="1134906515" sldId="259"/>
            <ac:grpSpMk id="38" creationId="{BA27AC0A-39F8-EAC8-00D4-2CD3E6975639}"/>
          </ac:grpSpMkLst>
        </pc:grpChg>
        <pc:grpChg chg="add del mod topLvl">
          <ac:chgData name="서 진배" userId="e1975e187583414f" providerId="LiveId" clId="{24301FE9-44A7-49F5-A720-54EF8472FE0B}" dt="2023-05-10T07:00:08.169" v="796" actId="165"/>
          <ac:grpSpMkLst>
            <pc:docMk/>
            <pc:sldMk cId="1134906515" sldId="259"/>
            <ac:grpSpMk id="41" creationId="{D7F368F3-CD4D-23DE-CD76-6600D52A3865}"/>
          </ac:grpSpMkLst>
        </pc:grpChg>
        <pc:grpChg chg="add del mod">
          <ac:chgData name="서 진배" userId="e1975e187583414f" providerId="LiveId" clId="{24301FE9-44A7-49F5-A720-54EF8472FE0B}" dt="2023-05-10T07:00:07.442" v="795" actId="165"/>
          <ac:grpSpMkLst>
            <pc:docMk/>
            <pc:sldMk cId="1134906515" sldId="259"/>
            <ac:grpSpMk id="42" creationId="{A062BE1F-B59E-4262-2F74-CE04FF0202E5}"/>
          </ac:grpSpMkLst>
        </pc:grp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11" creationId="{F6C7F656-6ECF-6C4F-3A5C-363C8808C51C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13" creationId="{38F74F47-9BBC-7E60-CA99-E547B17CA2F5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15" creationId="{140C3B76-BC44-96BD-8BE1-4EB4BE3ACABA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17" creationId="{0E3290B1-6183-25AA-5B12-A08C52EF28C9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20" creationId="{69A48CCD-FB68-B9B6-3A8A-B7336CD48C99}"/>
          </ac:picMkLst>
        </pc:picChg>
        <pc:picChg chg="mod">
          <ac:chgData name="서 진배" userId="e1975e187583414f" providerId="LiveId" clId="{24301FE9-44A7-49F5-A720-54EF8472FE0B}" dt="2023-05-10T06:36:14.848" v="11"/>
          <ac:picMkLst>
            <pc:docMk/>
            <pc:sldMk cId="1134906515" sldId="259"/>
            <ac:picMk id="23" creationId="{305A4663-7BF9-936C-0BA3-9F2B4095D5FB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26" creationId="{0949B296-AFA8-3F79-362D-FC284FBB81B2}"/>
          </ac:picMkLst>
        </pc:picChg>
        <pc:picChg chg="mod">
          <ac:chgData name="서 진배" userId="e1975e187583414f" providerId="LiveId" clId="{24301FE9-44A7-49F5-A720-54EF8472FE0B}" dt="2023-05-10T07:00:08.169" v="796" actId="165"/>
          <ac:picMkLst>
            <pc:docMk/>
            <pc:sldMk cId="1134906515" sldId="259"/>
            <ac:picMk id="36" creationId="{1742AB54-DCD3-0093-AB6C-83019515E75D}"/>
          </ac:picMkLst>
        </pc:picChg>
        <pc:picChg chg="mod">
          <ac:chgData name="서 진배" userId="e1975e187583414f" providerId="LiveId" clId="{24301FE9-44A7-49F5-A720-54EF8472FE0B}" dt="2023-05-10T06:45:12.158" v="439"/>
          <ac:picMkLst>
            <pc:docMk/>
            <pc:sldMk cId="1134906515" sldId="259"/>
            <ac:picMk id="39" creationId="{DAFA97D5-7BE5-2E49-A2AD-602C388F36DD}"/>
          </ac:picMkLst>
        </pc:picChg>
        <pc:cxnChg chg="add mod">
          <ac:chgData name="서 진배" userId="e1975e187583414f" providerId="LiveId" clId="{24301FE9-44A7-49F5-A720-54EF8472FE0B}" dt="2023-05-10T07:00:08.169" v="796" actId="165"/>
          <ac:cxnSpMkLst>
            <pc:docMk/>
            <pc:sldMk cId="1134906515" sldId="259"/>
            <ac:cxnSpMk id="28" creationId="{55BB5456-4408-CB69-663A-1E3DEAB37EE3}"/>
          </ac:cxnSpMkLst>
        </pc:cxnChg>
        <pc:cxnChg chg="add del mod">
          <ac:chgData name="서 진배" userId="e1975e187583414f" providerId="LiveId" clId="{24301FE9-44A7-49F5-A720-54EF8472FE0B}" dt="2023-05-10T06:38:29.595" v="203" actId="478"/>
          <ac:cxnSpMkLst>
            <pc:docMk/>
            <pc:sldMk cId="1134906515" sldId="259"/>
            <ac:cxnSpMk id="29" creationId="{DEAECBC5-1B72-45AB-0768-EEE66B840FB9}"/>
          </ac:cxnSpMkLst>
        </pc:cxnChg>
        <pc:cxnChg chg="add mod">
          <ac:chgData name="서 진배" userId="e1975e187583414f" providerId="LiveId" clId="{24301FE9-44A7-49F5-A720-54EF8472FE0B}" dt="2023-05-10T07:00:08.169" v="796" actId="165"/>
          <ac:cxnSpMkLst>
            <pc:docMk/>
            <pc:sldMk cId="1134906515" sldId="259"/>
            <ac:cxnSpMk id="30" creationId="{6ED47DAA-415D-0CB4-30CF-7A2F9CC7143B}"/>
          </ac:cxnSpMkLst>
        </pc:cxnChg>
        <pc:cxnChg chg="add del mod">
          <ac:chgData name="서 진배" userId="e1975e187583414f" providerId="LiveId" clId="{24301FE9-44A7-49F5-A720-54EF8472FE0B}" dt="2023-05-10T06:45:10.718" v="437"/>
          <ac:cxnSpMkLst>
            <pc:docMk/>
            <pc:sldMk cId="1134906515" sldId="259"/>
            <ac:cxnSpMk id="34" creationId="{5C7F336B-A240-5CE0-AA3A-EA827A481760}"/>
          </ac:cxnSpMkLst>
        </pc:cxnChg>
        <pc:cxnChg chg="add mod">
          <ac:chgData name="서 진배" userId="e1975e187583414f" providerId="LiveId" clId="{24301FE9-44A7-49F5-A720-54EF8472FE0B}" dt="2023-05-10T06:47:48.351" v="520"/>
          <ac:cxnSpMkLst>
            <pc:docMk/>
            <pc:sldMk cId="1134906515" sldId="259"/>
            <ac:cxnSpMk id="43" creationId="{FDB23B90-E154-D7D9-CC8E-FFC8D8A209E4}"/>
          </ac:cxnSpMkLst>
        </pc:cxnChg>
        <pc:cxnChg chg="add mod">
          <ac:chgData name="서 진배" userId="e1975e187583414f" providerId="LiveId" clId="{24301FE9-44A7-49F5-A720-54EF8472FE0B}" dt="2023-05-10T06:47:53.363" v="521"/>
          <ac:cxnSpMkLst>
            <pc:docMk/>
            <pc:sldMk cId="1134906515" sldId="259"/>
            <ac:cxnSpMk id="44" creationId="{A5D26C8D-A64A-8D85-02F1-25FA714CE1A3}"/>
          </ac:cxnSpMkLst>
        </pc:cxnChg>
      </pc:sldChg>
      <pc:sldChg chg="addSp delSp modSp add mod ord">
        <pc:chgData name="서 진배" userId="e1975e187583414f" providerId="LiveId" clId="{24301FE9-44A7-49F5-A720-54EF8472FE0B}" dt="2023-05-16T06:25:07.092" v="1451" actId="20577"/>
        <pc:sldMkLst>
          <pc:docMk/>
          <pc:sldMk cId="4241127948" sldId="260"/>
        </pc:sldMkLst>
        <pc:spChg chg="mod">
          <ac:chgData name="서 진배" userId="e1975e187583414f" providerId="LiveId" clId="{24301FE9-44A7-49F5-A720-54EF8472FE0B}" dt="2023-05-16T06:20:10.197" v="1369" actId="14100"/>
          <ac:spMkLst>
            <pc:docMk/>
            <pc:sldMk cId="4241127948" sldId="260"/>
            <ac:spMk id="6" creationId="{F898205A-ED06-DF1F-771D-C07A733482BE}"/>
          </ac:spMkLst>
        </pc:spChg>
        <pc:spChg chg="mod">
          <ac:chgData name="서 진배" userId="e1975e187583414f" providerId="LiveId" clId="{24301FE9-44A7-49F5-A720-54EF8472FE0B}" dt="2023-05-16T05:41:58.996" v="1357" actId="20577"/>
          <ac:spMkLst>
            <pc:docMk/>
            <pc:sldMk cId="4241127948" sldId="260"/>
            <ac:spMk id="14" creationId="{4856A96A-BF2F-A969-D02B-0B1E04203741}"/>
          </ac:spMkLst>
        </pc:spChg>
        <pc:spChg chg="mod">
          <ac:chgData name="서 진배" userId="e1975e187583414f" providerId="LiveId" clId="{24301FE9-44A7-49F5-A720-54EF8472FE0B}" dt="2023-05-16T05:41:50.868" v="1349" actId="20577"/>
          <ac:spMkLst>
            <pc:docMk/>
            <pc:sldMk cId="4241127948" sldId="260"/>
            <ac:spMk id="16" creationId="{2D829BEE-37F0-81F7-1F21-AF36DEB8B443}"/>
          </ac:spMkLst>
        </pc:spChg>
        <pc:spChg chg="mod">
          <ac:chgData name="서 진배" userId="e1975e187583414f" providerId="LiveId" clId="{24301FE9-44A7-49F5-A720-54EF8472FE0B}" dt="2023-05-10T07:02:52.797" v="1010" actId="20577"/>
          <ac:spMkLst>
            <pc:docMk/>
            <pc:sldMk cId="4241127948" sldId="260"/>
            <ac:spMk id="22" creationId="{0D9B32EF-3F88-740D-71D4-D865B63FEC7A}"/>
          </ac:spMkLst>
        </pc:spChg>
        <pc:spChg chg="mod">
          <ac:chgData name="서 진배" userId="e1975e187583414f" providerId="LiveId" clId="{24301FE9-44A7-49F5-A720-54EF8472FE0B}" dt="2023-05-16T06:25:07.092" v="1451" actId="20577"/>
          <ac:spMkLst>
            <pc:docMk/>
            <pc:sldMk cId="4241127948" sldId="260"/>
            <ac:spMk id="37" creationId="{3697A5D0-497F-5A93-D801-8625EF4719CD}"/>
          </ac:spMkLst>
        </pc:spChg>
        <pc:spChg chg="mod">
          <ac:chgData name="서 진배" userId="e1975e187583414f" providerId="LiveId" clId="{24301FE9-44A7-49F5-A720-54EF8472FE0B}" dt="2023-05-10T07:10:28.490" v="1217" actId="1076"/>
          <ac:spMkLst>
            <pc:docMk/>
            <pc:sldMk cId="4241127948" sldId="260"/>
            <ac:spMk id="45" creationId="{335CA3BA-16ED-EB59-6A0E-BB798BA272B5}"/>
          </ac:spMkLst>
        </pc:spChg>
        <pc:spChg chg="mod">
          <ac:chgData name="서 진배" userId="e1975e187583414f" providerId="LiveId" clId="{24301FE9-44A7-49F5-A720-54EF8472FE0B}" dt="2023-05-10T07:02:35.872" v="981" actId="164"/>
          <ac:spMkLst>
            <pc:docMk/>
            <pc:sldMk cId="4241127948" sldId="260"/>
            <ac:spMk id="46" creationId="{508677FF-AD04-8806-2A4D-8A2169F98BC8}"/>
          </ac:spMkLst>
        </pc:spChg>
        <pc:spChg chg="mod">
          <ac:chgData name="서 진배" userId="e1975e187583414f" providerId="LiveId" clId="{24301FE9-44A7-49F5-A720-54EF8472FE0B}" dt="2023-05-10T07:02:35.872" v="981" actId="164"/>
          <ac:spMkLst>
            <pc:docMk/>
            <pc:sldMk cId="4241127948" sldId="260"/>
            <ac:spMk id="47" creationId="{438CED19-CCEE-6685-C06B-B26F4A3F72F2}"/>
          </ac:spMkLst>
        </pc:spChg>
        <pc:grpChg chg="add mod">
          <ac:chgData name="서 진배" userId="e1975e187583414f" providerId="LiveId" clId="{24301FE9-44A7-49F5-A720-54EF8472FE0B}" dt="2023-05-10T07:09:38.553" v="1160" actId="164"/>
          <ac:grpSpMkLst>
            <pc:docMk/>
            <pc:sldMk cId="4241127948" sldId="260"/>
            <ac:grpSpMk id="2" creationId="{E6060283-D2C0-297A-BC40-6C5647527AA6}"/>
          </ac:grpSpMkLst>
        </pc:grpChg>
        <pc:grpChg chg="add mod">
          <ac:chgData name="서 진배" userId="e1975e187583414f" providerId="LiveId" clId="{24301FE9-44A7-49F5-A720-54EF8472FE0B}" dt="2023-05-10T07:10:15.221" v="1216" actId="1076"/>
          <ac:grpSpMkLst>
            <pc:docMk/>
            <pc:sldMk cId="4241127948" sldId="260"/>
            <ac:grpSpMk id="34" creationId="{C2BB60AF-69BB-AD4B-3E06-BD6AAE6E158D}"/>
          </ac:grpSpMkLst>
        </pc:grpChg>
        <pc:grpChg chg="mod">
          <ac:chgData name="서 진배" userId="e1975e187583414f" providerId="LiveId" clId="{24301FE9-44A7-49F5-A720-54EF8472FE0B}" dt="2023-05-10T07:09:37.239" v="1159" actId="164"/>
          <ac:grpSpMkLst>
            <pc:docMk/>
            <pc:sldMk cId="4241127948" sldId="260"/>
            <ac:grpSpMk id="42" creationId="{A062BE1F-B59E-4262-2F74-CE04FF0202E5}"/>
          </ac:grpSpMkLst>
        </pc:grpChg>
        <pc:grpChg chg="add mod">
          <ac:chgData name="서 진배" userId="e1975e187583414f" providerId="LiveId" clId="{24301FE9-44A7-49F5-A720-54EF8472FE0B}" dt="2023-05-10T07:09:38.553" v="1160" actId="164"/>
          <ac:grpSpMkLst>
            <pc:docMk/>
            <pc:sldMk cId="4241127948" sldId="260"/>
            <ac:grpSpMk id="52" creationId="{538F47F6-8DE9-0E13-AF80-9B0E2B4252BE}"/>
          </ac:grpSpMkLst>
        </pc:grpChg>
        <pc:grpChg chg="add mod">
          <ac:chgData name="서 진배" userId="e1975e187583414f" providerId="LiveId" clId="{24301FE9-44A7-49F5-A720-54EF8472FE0B}" dt="2023-05-10T07:09:40.397" v="1171" actId="1035"/>
          <ac:grpSpMkLst>
            <pc:docMk/>
            <pc:sldMk cId="4241127948" sldId="260"/>
            <ac:grpSpMk id="53" creationId="{5EAB9D21-300A-FB21-68E1-D220F182D3CF}"/>
          </ac:grpSpMkLst>
        </pc:grpChg>
        <pc:picChg chg="mod">
          <ac:chgData name="서 진배" userId="e1975e187583414f" providerId="LiveId" clId="{24301FE9-44A7-49F5-A720-54EF8472FE0B}" dt="2023-05-10T07:00:15.132" v="797"/>
          <ac:picMkLst>
            <pc:docMk/>
            <pc:sldMk cId="4241127948" sldId="260"/>
            <ac:picMk id="3" creationId="{4270FC77-EAD3-2629-5B11-689F43CEAEB1}"/>
          </ac:picMkLst>
        </pc:picChg>
        <pc:cxnChg chg="add mod ord">
          <ac:chgData name="서 진배" userId="e1975e187583414f" providerId="LiveId" clId="{24301FE9-44A7-49F5-A720-54EF8472FE0B}" dt="2023-05-10T07:14:59.789" v="1302" actId="1036"/>
          <ac:cxnSpMkLst>
            <pc:docMk/>
            <pc:sldMk cId="4241127948" sldId="260"/>
            <ac:cxnSpMk id="33" creationId="{0A239624-A328-1644-911C-86721E9C208B}"/>
          </ac:cxnSpMkLst>
        </pc:cxnChg>
        <pc:cxnChg chg="add mod">
          <ac:chgData name="서 진배" userId="e1975e187583414f" providerId="LiveId" clId="{24301FE9-44A7-49F5-A720-54EF8472FE0B}" dt="2023-05-10T07:09:37.239" v="1159" actId="164"/>
          <ac:cxnSpMkLst>
            <pc:docMk/>
            <pc:sldMk cId="4241127948" sldId="260"/>
            <ac:cxnSpMk id="39" creationId="{4AE29E14-83D9-B63E-2497-D02CF4DFF517}"/>
          </ac:cxnSpMkLst>
        </pc:cxnChg>
        <pc:cxnChg chg="mod">
          <ac:chgData name="서 진배" userId="e1975e187583414f" providerId="LiveId" clId="{24301FE9-44A7-49F5-A720-54EF8472FE0B}" dt="2023-05-10T07:14:37.446" v="1291" actId="465"/>
          <ac:cxnSpMkLst>
            <pc:docMk/>
            <pc:sldMk cId="4241127948" sldId="260"/>
            <ac:cxnSpMk id="43" creationId="{FDB23B90-E154-D7D9-CC8E-FFC8D8A209E4}"/>
          </ac:cxnSpMkLst>
        </pc:cxnChg>
        <pc:cxnChg chg="del">
          <ac:chgData name="서 진배" userId="e1975e187583414f" providerId="LiveId" clId="{24301FE9-44A7-49F5-A720-54EF8472FE0B}" dt="2023-05-10T07:02:27.683" v="966" actId="478"/>
          <ac:cxnSpMkLst>
            <pc:docMk/>
            <pc:sldMk cId="4241127948" sldId="260"/>
            <ac:cxnSpMk id="44" creationId="{A5D26C8D-A64A-8D85-02F1-25FA714CE1A3}"/>
          </ac:cxnSpMkLst>
        </pc:cxnChg>
        <pc:cxnChg chg="add mod">
          <ac:chgData name="서 진배" userId="e1975e187583414f" providerId="LiveId" clId="{24301FE9-44A7-49F5-A720-54EF8472FE0B}" dt="2023-05-10T07:15:03.725" v="1303" actId="571"/>
          <ac:cxnSpMkLst>
            <pc:docMk/>
            <pc:sldMk cId="4241127948" sldId="260"/>
            <ac:cxnSpMk id="54" creationId="{E60531F8-4489-1C25-7578-36A608E2907B}"/>
          </ac:cxnSpMkLst>
        </pc:cxnChg>
      </pc:sldChg>
      <pc:sldChg chg="addSp delSp modSp add del mod">
        <pc:chgData name="서 진배" userId="e1975e187583414f" providerId="LiveId" clId="{24301FE9-44A7-49F5-A720-54EF8472FE0B}" dt="2023-05-16T06:35:38.412" v="1693" actId="47"/>
        <pc:sldMkLst>
          <pc:docMk/>
          <pc:sldMk cId="1442627621" sldId="261"/>
        </pc:sldMkLst>
        <pc:spChg chg="add del mod">
          <ac:chgData name="서 진배" userId="e1975e187583414f" providerId="LiveId" clId="{24301FE9-44A7-49F5-A720-54EF8472FE0B}" dt="2023-05-10T07:08:03.129" v="1097" actId="14100"/>
          <ac:spMkLst>
            <pc:docMk/>
            <pc:sldMk cId="1442627621" sldId="261"/>
            <ac:spMk id="45" creationId="{335CA3BA-16ED-EB59-6A0E-BB798BA272B5}"/>
          </ac:spMkLst>
        </pc:spChg>
        <pc:grpChg chg="add del">
          <ac:chgData name="서 진배" userId="e1975e187583414f" providerId="LiveId" clId="{24301FE9-44A7-49F5-A720-54EF8472FE0B}" dt="2023-05-10T07:07:36.096" v="1049" actId="478"/>
          <ac:grpSpMkLst>
            <pc:docMk/>
            <pc:sldMk cId="1442627621" sldId="261"/>
            <ac:grpSpMk id="2" creationId="{E6060283-D2C0-297A-BC40-6C5647527AA6}"/>
          </ac:grpSpMkLst>
        </pc:grpChg>
        <pc:grpChg chg="add mod">
          <ac:chgData name="서 진배" userId="e1975e187583414f" providerId="LiveId" clId="{24301FE9-44A7-49F5-A720-54EF8472FE0B}" dt="2023-05-10T07:08:55.461" v="1110" actId="1076"/>
          <ac:grpSpMkLst>
            <pc:docMk/>
            <pc:sldMk cId="1442627621" sldId="261"/>
            <ac:grpSpMk id="29" creationId="{2097B957-A5CF-8EE6-C06F-B204D6BA36E8}"/>
          </ac:grpSpMkLst>
        </pc:grpChg>
        <pc:grpChg chg="add del">
          <ac:chgData name="서 진배" userId="e1975e187583414f" providerId="LiveId" clId="{24301FE9-44A7-49F5-A720-54EF8472FE0B}" dt="2023-05-10T07:07:37.399" v="1050" actId="478"/>
          <ac:grpSpMkLst>
            <pc:docMk/>
            <pc:sldMk cId="1442627621" sldId="261"/>
            <ac:grpSpMk id="42" creationId="{A062BE1F-B59E-4262-2F74-CE04FF0202E5}"/>
          </ac:grpSpMkLst>
        </pc:grpChg>
        <pc:picChg chg="add mod">
          <ac:chgData name="서 진배" userId="e1975e187583414f" providerId="LiveId" clId="{24301FE9-44A7-49F5-A720-54EF8472FE0B}" dt="2023-05-10T07:08:48.728" v="1106" actId="164"/>
          <ac:picMkLst>
            <pc:docMk/>
            <pc:sldMk cId="1442627621" sldId="261"/>
            <ac:picMk id="23" creationId="{1D1D9956-3BB2-53D7-FE9D-0DB38310D151}"/>
          </ac:picMkLst>
        </pc:picChg>
        <pc:picChg chg="add mod">
          <ac:chgData name="서 진배" userId="e1975e187583414f" providerId="LiveId" clId="{24301FE9-44A7-49F5-A720-54EF8472FE0B}" dt="2023-05-10T07:08:48.728" v="1106" actId="164"/>
          <ac:picMkLst>
            <pc:docMk/>
            <pc:sldMk cId="1442627621" sldId="261"/>
            <ac:picMk id="24" creationId="{3D122986-0827-96B5-B182-5B1F491F1B29}"/>
          </ac:picMkLst>
        </pc:picChg>
        <pc:cxnChg chg="add del mod">
          <ac:chgData name="서 진배" userId="e1975e187583414f" providerId="LiveId" clId="{24301FE9-44A7-49F5-A720-54EF8472FE0B}" dt="2023-05-10T07:07:35.087" v="1048" actId="478"/>
          <ac:cxnSpMkLst>
            <pc:docMk/>
            <pc:sldMk cId="1442627621" sldId="261"/>
            <ac:cxnSpMk id="39" creationId="{4AE29E14-83D9-B63E-2497-D02CF4DFF517}"/>
          </ac:cxnSpMkLst>
        </pc:cxnChg>
      </pc:sldChg>
      <pc:sldChg chg="addSp delSp modSp add mod">
        <pc:chgData name="서 진배" userId="e1975e187583414f" providerId="LiveId" clId="{24301FE9-44A7-49F5-A720-54EF8472FE0B}" dt="2023-05-16T07:03:47.559" v="3028" actId="11529"/>
        <pc:sldMkLst>
          <pc:docMk/>
          <pc:sldMk cId="346159844" sldId="262"/>
        </pc:sldMkLst>
        <pc:spChg chg="mod">
          <ac:chgData name="서 진배" userId="e1975e187583414f" providerId="LiveId" clId="{24301FE9-44A7-49F5-A720-54EF8472FE0B}" dt="2023-05-16T06:25:58.044" v="1456"/>
          <ac:spMkLst>
            <pc:docMk/>
            <pc:sldMk cId="346159844" sldId="262"/>
            <ac:spMk id="8" creationId="{BD2793DE-845E-C91F-3A77-F061E3D046AE}"/>
          </ac:spMkLst>
        </pc:spChg>
        <pc:spChg chg="mod">
          <ac:chgData name="서 진배" userId="e1975e187583414f" providerId="LiveId" clId="{24301FE9-44A7-49F5-A720-54EF8472FE0B}" dt="2023-05-16T06:25:58.044" v="1456"/>
          <ac:spMkLst>
            <pc:docMk/>
            <pc:sldMk cId="346159844" sldId="262"/>
            <ac:spMk id="9" creationId="{89749FB4-6BC7-DCEF-F315-FEFEB8C78432}"/>
          </ac:spMkLst>
        </pc:spChg>
        <pc:spChg chg="add mod">
          <ac:chgData name="서 진배" userId="e1975e187583414f" providerId="LiveId" clId="{24301FE9-44A7-49F5-A720-54EF8472FE0B}" dt="2023-05-16T06:27:32.380" v="1506" actId="14100"/>
          <ac:spMkLst>
            <pc:docMk/>
            <pc:sldMk cId="346159844" sldId="262"/>
            <ac:spMk id="10" creationId="{720D3429-E294-BBDC-2FB2-D4C44AEA8CD7}"/>
          </ac:spMkLst>
        </pc:spChg>
        <pc:spChg chg="add mod">
          <ac:chgData name="서 진배" userId="e1975e187583414f" providerId="LiveId" clId="{24301FE9-44A7-49F5-A720-54EF8472FE0B}" dt="2023-05-16T07:03:24.871" v="3026" actId="208"/>
          <ac:spMkLst>
            <pc:docMk/>
            <pc:sldMk cId="346159844" sldId="262"/>
            <ac:spMk id="11" creationId="{95B721F7-EAF5-001D-9DFC-D3766A5031EB}"/>
          </ac:spMkLst>
        </pc:spChg>
        <pc:spChg chg="add mod">
          <ac:chgData name="서 진배" userId="e1975e187583414f" providerId="LiveId" clId="{24301FE9-44A7-49F5-A720-54EF8472FE0B}" dt="2023-05-16T07:03:20.884" v="3025" actId="208"/>
          <ac:spMkLst>
            <pc:docMk/>
            <pc:sldMk cId="346159844" sldId="262"/>
            <ac:spMk id="12" creationId="{8FBA531E-7130-8233-6607-8E512CD870E6}"/>
          </ac:spMkLst>
        </pc:spChg>
        <pc:spChg chg="mod">
          <ac:chgData name="서 진배" userId="e1975e187583414f" providerId="LiveId" clId="{24301FE9-44A7-49F5-A720-54EF8472FE0B}" dt="2023-05-16T06:23:40.929" v="1410" actId="20577"/>
          <ac:spMkLst>
            <pc:docMk/>
            <pc:sldMk cId="346159844" sldId="262"/>
            <ac:spMk id="45" creationId="{335CA3BA-16ED-EB59-6A0E-BB798BA272B5}"/>
          </ac:spMkLst>
        </pc:spChg>
        <pc:spChg chg="add mod">
          <ac:chgData name="서 진배" userId="e1975e187583414f" providerId="LiveId" clId="{24301FE9-44A7-49F5-A720-54EF8472FE0B}" dt="2023-05-16T06:25:53.077" v="1455" actId="14100"/>
          <ac:spMkLst>
            <pc:docMk/>
            <pc:sldMk cId="346159844" sldId="262"/>
            <ac:spMk id="48" creationId="{566AE671-0618-5E30-50F6-7C3515F62075}"/>
          </ac:spMkLst>
        </pc:spChg>
        <pc:grpChg chg="add del mod">
          <ac:chgData name="서 진배" userId="e1975e187583414f" providerId="LiveId" clId="{24301FE9-44A7-49F5-A720-54EF8472FE0B}" dt="2023-05-16T06:25:58.771" v="1457"/>
          <ac:grpSpMkLst>
            <pc:docMk/>
            <pc:sldMk cId="346159844" sldId="262"/>
            <ac:grpSpMk id="7" creationId="{C6D7212F-B404-906F-B7CC-35DAF7194BEA}"/>
          </ac:grpSpMkLst>
        </pc:grpChg>
        <pc:grpChg chg="add del mod">
          <ac:chgData name="서 진배" userId="e1975e187583414f" providerId="LiveId" clId="{24301FE9-44A7-49F5-A720-54EF8472FE0B}" dt="2023-05-10T07:11:31.535" v="1233" actId="165"/>
          <ac:grpSpMkLst>
            <pc:docMk/>
            <pc:sldMk cId="346159844" sldId="262"/>
            <ac:grpSpMk id="23" creationId="{2F1578F6-24E2-86BC-FB25-8B4D975C1902}"/>
          </ac:grpSpMkLst>
        </pc:grpChg>
        <pc:grpChg chg="mod">
          <ac:chgData name="서 진배" userId="e1975e187583414f" providerId="LiveId" clId="{24301FE9-44A7-49F5-A720-54EF8472FE0B}" dt="2023-05-10T07:16:31.018" v="1320" actId="1076"/>
          <ac:grpSpMkLst>
            <pc:docMk/>
            <pc:sldMk cId="346159844" sldId="262"/>
            <ac:grpSpMk id="34" creationId="{C2BB60AF-69BB-AD4B-3E06-BD6AAE6E158D}"/>
          </ac:grpSpMkLst>
        </pc:grpChg>
        <pc:grpChg chg="add del mod">
          <ac:chgData name="서 진배" userId="e1975e187583414f" providerId="LiveId" clId="{24301FE9-44A7-49F5-A720-54EF8472FE0B}" dt="2023-05-10T07:15:32.994" v="1308" actId="165"/>
          <ac:grpSpMkLst>
            <pc:docMk/>
            <pc:sldMk cId="346159844" sldId="262"/>
            <ac:grpSpMk id="38" creationId="{1C62E5C4-CF87-9012-877B-2BFBA0316C98}"/>
          </ac:grpSpMkLst>
        </pc:grpChg>
        <pc:grpChg chg="del">
          <ac:chgData name="서 진배" userId="e1975e187583414f" providerId="LiveId" clId="{24301FE9-44A7-49F5-A720-54EF8472FE0B}" dt="2023-05-10T07:10:46.509" v="1219" actId="478"/>
          <ac:grpSpMkLst>
            <pc:docMk/>
            <pc:sldMk cId="346159844" sldId="262"/>
            <ac:grpSpMk id="53" creationId="{5EAB9D21-300A-FB21-68E1-D220F182D3CF}"/>
          </ac:grpSpMkLst>
        </pc:grpChg>
        <pc:picChg chg="add del mod">
          <ac:chgData name="서 진배" userId="e1975e187583414f" providerId="LiveId" clId="{24301FE9-44A7-49F5-A720-54EF8472FE0B}" dt="2023-05-16T06:22:04.861" v="1381" actId="21"/>
          <ac:picMkLst>
            <pc:docMk/>
            <pc:sldMk cId="346159844" sldId="262"/>
            <ac:picMk id="3" creationId="{A0DD332F-F988-0298-35D4-A9844B35EBBB}"/>
          </ac:picMkLst>
        </pc:picChg>
        <pc:picChg chg="add mod ord modCrop">
          <ac:chgData name="서 진배" userId="e1975e187583414f" providerId="LiveId" clId="{24301FE9-44A7-49F5-A720-54EF8472FE0B}" dt="2023-05-16T06:23:50.838" v="1416" actId="167"/>
          <ac:picMkLst>
            <pc:docMk/>
            <pc:sldMk cId="346159844" sldId="262"/>
            <ac:picMk id="5" creationId="{C6CFBEDE-379A-596F-D13A-04F5EE936550}"/>
          </ac:picMkLst>
        </pc:picChg>
        <pc:picChg chg="add del mod modCrop">
          <ac:chgData name="서 진배" userId="e1975e187583414f" providerId="LiveId" clId="{24301FE9-44A7-49F5-A720-54EF8472FE0B}" dt="2023-05-16T06:23:24.424" v="1394" actId="21"/>
          <ac:picMkLst>
            <pc:docMk/>
            <pc:sldMk cId="346159844" sldId="262"/>
            <ac:picMk id="6" creationId="{1D475F35-CC42-EADE-18A8-049292CE7D18}"/>
          </ac:picMkLst>
        </pc:picChg>
        <pc:picChg chg="del mod topLvl modCrop">
          <ac:chgData name="서 진배" userId="e1975e187583414f" providerId="LiveId" clId="{24301FE9-44A7-49F5-A720-54EF8472FE0B}" dt="2023-05-16T06:23:23.097" v="1393" actId="478"/>
          <ac:picMkLst>
            <pc:docMk/>
            <pc:sldMk cId="346159844" sldId="262"/>
            <ac:picMk id="24" creationId="{83882D57-9F26-7F07-6E26-BDCB04658EC1}"/>
          </ac:picMkLst>
        </pc:picChg>
        <pc:picChg chg="del mod topLvl modCrop">
          <ac:chgData name="서 진배" userId="e1975e187583414f" providerId="LiveId" clId="{24301FE9-44A7-49F5-A720-54EF8472FE0B}" dt="2023-05-10T07:15:40.453" v="1310" actId="478"/>
          <ac:picMkLst>
            <pc:docMk/>
            <pc:sldMk cId="346159844" sldId="262"/>
            <ac:picMk id="29" creationId="{EA4B59DC-DA2B-F1C6-53EF-5E5116B8C1D2}"/>
          </ac:picMkLst>
        </pc:picChg>
        <pc:cxnChg chg="add">
          <ac:chgData name="서 진배" userId="e1975e187583414f" providerId="LiveId" clId="{24301FE9-44A7-49F5-A720-54EF8472FE0B}" dt="2023-05-16T07:03:37.234" v="3027" actId="11529"/>
          <ac:cxnSpMkLst>
            <pc:docMk/>
            <pc:sldMk cId="346159844" sldId="262"/>
            <ac:cxnSpMk id="14" creationId="{458127C8-9AB6-0E95-A3EC-C8505775A7DB}"/>
          </ac:cxnSpMkLst>
        </pc:cxnChg>
        <pc:cxnChg chg="add">
          <ac:chgData name="서 진배" userId="e1975e187583414f" providerId="LiveId" clId="{24301FE9-44A7-49F5-A720-54EF8472FE0B}" dt="2023-05-16T07:03:47.559" v="3028" actId="11529"/>
          <ac:cxnSpMkLst>
            <pc:docMk/>
            <pc:sldMk cId="346159844" sldId="262"/>
            <ac:cxnSpMk id="16" creationId="{58966123-80CD-1DA5-9A3B-C7C0F5403711}"/>
          </ac:cxnSpMkLst>
        </pc:cxnChg>
        <pc:cxnChg chg="del">
          <ac:chgData name="서 진배" userId="e1975e187583414f" providerId="LiveId" clId="{24301FE9-44A7-49F5-A720-54EF8472FE0B}" dt="2023-05-10T07:14:52.615" v="1300" actId="478"/>
          <ac:cxnSpMkLst>
            <pc:docMk/>
            <pc:sldMk cId="346159844" sldId="262"/>
            <ac:cxnSpMk id="33" creationId="{0A239624-A328-1644-911C-86721E9C208B}"/>
          </ac:cxnSpMkLst>
        </pc:cxnChg>
        <pc:cxnChg chg="mod">
          <ac:chgData name="서 진배" userId="e1975e187583414f" providerId="LiveId" clId="{24301FE9-44A7-49F5-A720-54EF8472FE0B}" dt="2023-05-10T07:10:46.509" v="1219" actId="478"/>
          <ac:cxnSpMkLst>
            <pc:docMk/>
            <pc:sldMk cId="346159844" sldId="262"/>
            <ac:cxnSpMk id="39" creationId="{4AE29E14-83D9-B63E-2497-D02CF4DFF517}"/>
          </ac:cxnSpMkLst>
        </pc:cxnChg>
        <pc:cxnChg chg="add del mod">
          <ac:chgData name="서 진배" userId="e1975e187583414f" providerId="LiveId" clId="{24301FE9-44A7-49F5-A720-54EF8472FE0B}" dt="2023-05-10T07:15:06.426" v="1304" actId="478"/>
          <ac:cxnSpMkLst>
            <pc:docMk/>
            <pc:sldMk cId="346159844" sldId="262"/>
            <ac:cxnSpMk id="40" creationId="{7928A740-4C79-0D47-C952-717A611997D1}"/>
          </ac:cxnSpMkLst>
        </pc:cxnChg>
        <pc:cxnChg chg="add mod">
          <ac:chgData name="서 진배" userId="e1975e187583414f" providerId="LiveId" clId="{24301FE9-44A7-49F5-A720-54EF8472FE0B}" dt="2023-05-10T07:15:06.707" v="1305"/>
          <ac:cxnSpMkLst>
            <pc:docMk/>
            <pc:sldMk cId="346159844" sldId="262"/>
            <ac:cxnSpMk id="44" creationId="{2C842B6F-16A6-FA1C-E8B6-AD41817FB02D}"/>
          </ac:cxnSpMkLst>
        </pc:cxnChg>
      </pc:sldChg>
      <pc:sldChg chg="addSp delSp modSp add mod">
        <pc:chgData name="서 진배" userId="e1975e187583414f" providerId="LiveId" clId="{24301FE9-44A7-49F5-A720-54EF8472FE0B}" dt="2023-05-16T08:00:20.107" v="4931" actId="20577"/>
        <pc:sldMkLst>
          <pc:docMk/>
          <pc:sldMk cId="3725508570" sldId="263"/>
        </pc:sldMkLst>
        <pc:spChg chg="add mod">
          <ac:chgData name="서 진배" userId="e1975e187583414f" providerId="LiveId" clId="{24301FE9-44A7-49F5-A720-54EF8472FE0B}" dt="2023-05-16T06:31:50.801" v="1647" actId="14100"/>
          <ac:spMkLst>
            <pc:docMk/>
            <pc:sldMk cId="3725508570" sldId="263"/>
            <ac:spMk id="3" creationId="{FC5AB171-DBA3-FA45-3324-10BDE646F5F0}"/>
          </ac:spMkLst>
        </pc:spChg>
        <pc:spChg chg="mod">
          <ac:chgData name="서 진배" userId="e1975e187583414f" providerId="LiveId" clId="{24301FE9-44A7-49F5-A720-54EF8472FE0B}" dt="2023-05-16T06:24:52.207" v="1447"/>
          <ac:spMkLst>
            <pc:docMk/>
            <pc:sldMk cId="3725508570" sldId="263"/>
            <ac:spMk id="5" creationId="{AAFE0F06-2924-0DB1-9773-9632EE110BD7}"/>
          </ac:spMkLst>
        </pc:spChg>
        <pc:spChg chg="mod">
          <ac:chgData name="서 진배" userId="e1975e187583414f" providerId="LiveId" clId="{24301FE9-44A7-49F5-A720-54EF8472FE0B}" dt="2023-05-16T06:24:52.207" v="1447"/>
          <ac:spMkLst>
            <pc:docMk/>
            <pc:sldMk cId="3725508570" sldId="263"/>
            <ac:spMk id="6" creationId="{D92CF28F-0D4E-E1FD-45C3-54A17AF17DFB}"/>
          </ac:spMkLst>
        </pc:spChg>
        <pc:spChg chg="add mod">
          <ac:chgData name="서 진배" userId="e1975e187583414f" providerId="LiveId" clId="{24301FE9-44A7-49F5-A720-54EF8472FE0B}" dt="2023-05-16T06:32:56.846" v="1677" actId="14100"/>
          <ac:spMkLst>
            <pc:docMk/>
            <pc:sldMk cId="3725508570" sldId="263"/>
            <ac:spMk id="7" creationId="{17FD9424-D40E-E6C0-FFFC-924AB900D89A}"/>
          </ac:spMkLst>
        </pc:spChg>
        <pc:spChg chg="add mod">
          <ac:chgData name="서 진배" userId="e1975e187583414f" providerId="LiveId" clId="{24301FE9-44A7-49F5-A720-54EF8472FE0B}" dt="2023-05-16T06:32:24.529" v="1674" actId="1035"/>
          <ac:spMkLst>
            <pc:docMk/>
            <pc:sldMk cId="3725508570" sldId="263"/>
            <ac:spMk id="8" creationId="{EA268886-6166-3AD7-0CF8-1AF4D2EDFCF6}"/>
          </ac:spMkLst>
        </pc:spChg>
        <pc:spChg chg="add mod">
          <ac:chgData name="서 진배" userId="e1975e187583414f" providerId="LiveId" clId="{24301FE9-44A7-49F5-A720-54EF8472FE0B}" dt="2023-05-16T07:09:09.680" v="3410" actId="1076"/>
          <ac:spMkLst>
            <pc:docMk/>
            <pc:sldMk cId="3725508570" sldId="263"/>
            <ac:spMk id="9" creationId="{6C3E4C91-94EE-37FC-1090-D8CA4D737041}"/>
          </ac:spMkLst>
        </pc:spChg>
        <pc:spChg chg="add mod">
          <ac:chgData name="서 진배" userId="e1975e187583414f" providerId="LiveId" clId="{24301FE9-44A7-49F5-A720-54EF8472FE0B}" dt="2023-05-16T08:00:20.107" v="4931" actId="20577"/>
          <ac:spMkLst>
            <pc:docMk/>
            <pc:sldMk cId="3725508570" sldId="263"/>
            <ac:spMk id="10" creationId="{9F02529A-E81D-87F8-95CD-C08D1B58D543}"/>
          </ac:spMkLst>
        </pc:spChg>
        <pc:spChg chg="add mod">
          <ac:chgData name="서 진배" userId="e1975e187583414f" providerId="LiveId" clId="{24301FE9-44A7-49F5-A720-54EF8472FE0B}" dt="2023-05-16T07:09:22.178" v="3415" actId="1076"/>
          <ac:spMkLst>
            <pc:docMk/>
            <pc:sldMk cId="3725508570" sldId="263"/>
            <ac:spMk id="11" creationId="{8AB5ACDE-ABF4-3870-B44F-76FE098E33AD}"/>
          </ac:spMkLst>
        </pc:spChg>
        <pc:spChg chg="mod">
          <ac:chgData name="서 진배" userId="e1975e187583414f" providerId="LiveId" clId="{24301FE9-44A7-49F5-A720-54EF8472FE0B}" dt="2023-05-16T06:23:44.466" v="1415" actId="20577"/>
          <ac:spMkLst>
            <pc:docMk/>
            <pc:sldMk cId="3725508570" sldId="263"/>
            <ac:spMk id="45" creationId="{335CA3BA-16ED-EB59-6A0E-BB798BA272B5}"/>
          </ac:spMkLst>
        </pc:spChg>
        <pc:grpChg chg="add mod">
          <ac:chgData name="서 진배" userId="e1975e187583414f" providerId="LiveId" clId="{24301FE9-44A7-49F5-A720-54EF8472FE0B}" dt="2023-05-16T06:24:52.207" v="1447"/>
          <ac:grpSpMkLst>
            <pc:docMk/>
            <pc:sldMk cId="3725508570" sldId="263"/>
            <ac:grpSpMk id="4" creationId="{92C404BC-E7D0-D122-0A42-3E446D68D30D}"/>
          </ac:grpSpMkLst>
        </pc:grpChg>
        <pc:grpChg chg="del">
          <ac:chgData name="서 진배" userId="e1975e187583414f" providerId="LiveId" clId="{24301FE9-44A7-49F5-A720-54EF8472FE0B}" dt="2023-05-16T06:24:51.967" v="1446" actId="478"/>
          <ac:grpSpMkLst>
            <pc:docMk/>
            <pc:sldMk cId="3725508570" sldId="263"/>
            <ac:grpSpMk id="34" creationId="{C2BB60AF-69BB-AD4B-3E06-BD6AAE6E158D}"/>
          </ac:grpSpMkLst>
        </pc:grpChg>
        <pc:picChg chg="add del mod ord">
          <ac:chgData name="서 진배" userId="e1975e187583414f" providerId="LiveId" clId="{24301FE9-44A7-49F5-A720-54EF8472FE0B}" dt="2023-05-10T07:17:10.169" v="1330" actId="478"/>
          <ac:picMkLst>
            <pc:docMk/>
            <pc:sldMk cId="3725508570" sldId="263"/>
            <ac:picMk id="2" creationId="{45FB12C0-F34D-BDEB-164D-FBB1F5B407A1}"/>
          </ac:picMkLst>
        </pc:picChg>
        <pc:picChg chg="add mod">
          <ac:chgData name="서 진배" userId="e1975e187583414f" providerId="LiveId" clId="{24301FE9-44A7-49F5-A720-54EF8472FE0B}" dt="2023-05-16T06:31:52.453" v="1649" actId="1076"/>
          <ac:picMkLst>
            <pc:docMk/>
            <pc:sldMk cId="3725508570" sldId="263"/>
            <ac:picMk id="2" creationId="{E5C38D6C-2846-2DD1-3795-97091220E6A6}"/>
          </ac:picMkLst>
        </pc:picChg>
        <pc:picChg chg="del">
          <ac:chgData name="서 진배" userId="e1975e187583414f" providerId="LiveId" clId="{24301FE9-44A7-49F5-A720-54EF8472FE0B}" dt="2023-05-10T07:16:46.581" v="1321" actId="478"/>
          <ac:picMkLst>
            <pc:docMk/>
            <pc:sldMk cId="3725508570" sldId="263"/>
            <ac:picMk id="24" creationId="{83882D57-9F26-7F07-6E26-BDCB04658EC1}"/>
          </ac:picMkLst>
        </pc:picChg>
        <pc:picChg chg="del mod">
          <ac:chgData name="서 진배" userId="e1975e187583414f" providerId="LiveId" clId="{24301FE9-44A7-49F5-A720-54EF8472FE0B}" dt="2023-05-16T06:23:34.050" v="1398" actId="478"/>
          <ac:picMkLst>
            <pc:docMk/>
            <pc:sldMk cId="3725508570" sldId="263"/>
            <ac:picMk id="29" creationId="{EA4B59DC-DA2B-F1C6-53EF-5E5116B8C1D2}"/>
          </ac:picMkLst>
        </pc:picChg>
        <pc:cxnChg chg="add">
          <ac:chgData name="서 진배" userId="e1975e187583414f" providerId="LiveId" clId="{24301FE9-44A7-49F5-A720-54EF8472FE0B}" dt="2023-05-16T07:10:18.489" v="3416" actId="11529"/>
          <ac:cxnSpMkLst>
            <pc:docMk/>
            <pc:sldMk cId="3725508570" sldId="263"/>
            <ac:cxnSpMk id="13" creationId="{E5C96E77-E75E-0A39-19D8-5E2E1F2B5ED4}"/>
          </ac:cxnSpMkLst>
        </pc:cxnChg>
        <pc:cxnChg chg="add">
          <ac:chgData name="서 진배" userId="e1975e187583414f" providerId="LiveId" clId="{24301FE9-44A7-49F5-A720-54EF8472FE0B}" dt="2023-05-16T07:10:30.722" v="3417" actId="11529"/>
          <ac:cxnSpMkLst>
            <pc:docMk/>
            <pc:sldMk cId="3725508570" sldId="263"/>
            <ac:cxnSpMk id="15" creationId="{1BEB7333-FF35-FB01-0ABE-7DAE2D293CC8}"/>
          </ac:cxnSpMkLst>
        </pc:cxnChg>
        <pc:cxnChg chg="add del mod">
          <ac:chgData name="서 진배" userId="e1975e187583414f" providerId="LiveId" clId="{24301FE9-44A7-49F5-A720-54EF8472FE0B}" dt="2023-05-16T07:12:23.962" v="3420" actId="11529"/>
          <ac:cxnSpMkLst>
            <pc:docMk/>
            <pc:sldMk cId="3725508570" sldId="263"/>
            <ac:cxnSpMk id="17" creationId="{C9CAAB67-145E-3DF0-B627-78907E005914}"/>
          </ac:cxnSpMkLst>
        </pc:cxnChg>
      </pc:sldChg>
      <pc:sldChg chg="addSp delSp modSp add mod">
        <pc:chgData name="서 진배" userId="e1975e187583414f" providerId="LiveId" clId="{24301FE9-44A7-49F5-A720-54EF8472FE0B}" dt="2023-05-16T08:00:34.189" v="4935" actId="20577"/>
        <pc:sldMkLst>
          <pc:docMk/>
          <pc:sldMk cId="3305948387" sldId="264"/>
        </pc:sldMkLst>
        <pc:spChg chg="del">
          <ac:chgData name="서 진배" userId="e1975e187583414f" providerId="LiveId" clId="{24301FE9-44A7-49F5-A720-54EF8472FE0B}" dt="2023-05-16T06:34:35.985" v="1684" actId="478"/>
          <ac:spMkLst>
            <pc:docMk/>
            <pc:sldMk cId="3305948387" sldId="264"/>
            <ac:spMk id="3" creationId="{FC5AB171-DBA3-FA45-3324-10BDE646F5F0}"/>
          </ac:spMkLst>
        </pc:spChg>
        <pc:spChg chg="del">
          <ac:chgData name="서 진배" userId="e1975e187583414f" providerId="LiveId" clId="{24301FE9-44A7-49F5-A720-54EF8472FE0B}" dt="2023-05-16T06:34:35.985" v="1684" actId="478"/>
          <ac:spMkLst>
            <pc:docMk/>
            <pc:sldMk cId="3305948387" sldId="264"/>
            <ac:spMk id="7" creationId="{17FD9424-D40E-E6C0-FFFC-924AB900D89A}"/>
          </ac:spMkLst>
        </pc:spChg>
        <pc:spChg chg="del">
          <ac:chgData name="서 진배" userId="e1975e187583414f" providerId="LiveId" clId="{24301FE9-44A7-49F5-A720-54EF8472FE0B}" dt="2023-05-16T06:34:35.985" v="1684" actId="478"/>
          <ac:spMkLst>
            <pc:docMk/>
            <pc:sldMk cId="3305948387" sldId="264"/>
            <ac:spMk id="8" creationId="{EA268886-6166-3AD7-0CF8-1AF4D2EDFCF6}"/>
          </ac:spMkLst>
        </pc:spChg>
        <pc:spChg chg="add mod">
          <ac:chgData name="서 진배" userId="e1975e187583414f" providerId="LiveId" clId="{24301FE9-44A7-49F5-A720-54EF8472FE0B}" dt="2023-05-16T08:00:34.189" v="4935" actId="20577"/>
          <ac:spMkLst>
            <pc:docMk/>
            <pc:sldMk cId="3305948387" sldId="264"/>
            <ac:spMk id="11" creationId="{FCDE4153-582D-7F0C-CC5A-4DE61F2DBE25}"/>
          </ac:spMkLst>
        </pc:spChg>
        <pc:spChg chg="mod">
          <ac:chgData name="서 진배" userId="e1975e187583414f" providerId="LiveId" clId="{24301FE9-44A7-49F5-A720-54EF8472FE0B}" dt="2023-05-16T06:34:10.233" v="1682"/>
          <ac:spMkLst>
            <pc:docMk/>
            <pc:sldMk cId="3305948387" sldId="264"/>
            <ac:spMk id="45" creationId="{335CA3BA-16ED-EB59-6A0E-BB798BA272B5}"/>
          </ac:spMkLst>
        </pc:spChg>
        <pc:grpChg chg="del">
          <ac:chgData name="서 진배" userId="e1975e187583414f" providerId="LiveId" clId="{24301FE9-44A7-49F5-A720-54EF8472FE0B}" dt="2023-05-16T06:35:21.810" v="1691" actId="478"/>
          <ac:grpSpMkLst>
            <pc:docMk/>
            <pc:sldMk cId="3305948387" sldId="264"/>
            <ac:grpSpMk id="4" creationId="{92C404BC-E7D0-D122-0A42-3E446D68D30D}"/>
          </ac:grpSpMkLst>
        </pc:grpChg>
        <pc:picChg chg="del">
          <ac:chgData name="서 진배" userId="e1975e187583414f" providerId="LiveId" clId="{24301FE9-44A7-49F5-A720-54EF8472FE0B}" dt="2023-05-16T06:34:31.841" v="1683" actId="478"/>
          <ac:picMkLst>
            <pc:docMk/>
            <pc:sldMk cId="3305948387" sldId="264"/>
            <ac:picMk id="2" creationId="{E5C38D6C-2846-2DD1-3795-97091220E6A6}"/>
          </ac:picMkLst>
        </pc:picChg>
        <pc:picChg chg="add del mod">
          <ac:chgData name="서 진배" userId="e1975e187583414f" providerId="LiveId" clId="{24301FE9-44A7-49F5-A720-54EF8472FE0B}" dt="2023-05-16T07:35:08.006" v="3907" actId="478"/>
          <ac:picMkLst>
            <pc:docMk/>
            <pc:sldMk cId="3305948387" sldId="264"/>
            <ac:picMk id="9" creationId="{F67DF217-4C55-0FDD-E78E-A326468A478E}"/>
          </ac:picMkLst>
        </pc:picChg>
        <pc:picChg chg="add del mod">
          <ac:chgData name="서 진배" userId="e1975e187583414f" providerId="LiveId" clId="{24301FE9-44A7-49F5-A720-54EF8472FE0B}" dt="2023-05-16T06:35:05.729" v="1690" actId="478"/>
          <ac:picMkLst>
            <pc:docMk/>
            <pc:sldMk cId="3305948387" sldId="264"/>
            <ac:picMk id="10" creationId="{D16C00D6-B5EE-2297-B997-AB09A36BD434}"/>
          </ac:picMkLst>
        </pc:picChg>
        <pc:picChg chg="add mod modCrop">
          <ac:chgData name="서 진배" userId="e1975e187583414f" providerId="LiveId" clId="{24301FE9-44A7-49F5-A720-54EF8472FE0B}" dt="2023-05-16T07:35:05.352" v="3906" actId="1076"/>
          <ac:picMkLst>
            <pc:docMk/>
            <pc:sldMk cId="3305948387" sldId="264"/>
            <ac:picMk id="13" creationId="{79ADFE16-EC45-5507-4ACA-BAFFF2F185EA}"/>
          </ac:picMkLst>
        </pc:picChg>
      </pc:sldChg>
      <pc:sldChg chg="addSp delSp modSp add mod">
        <pc:chgData name="서 진배" userId="e1975e187583414f" providerId="LiveId" clId="{24301FE9-44A7-49F5-A720-54EF8472FE0B}" dt="2023-05-16T08:02:45.484" v="4956" actId="2085"/>
        <pc:sldMkLst>
          <pc:docMk/>
          <pc:sldMk cId="2045254448" sldId="265"/>
        </pc:sldMkLst>
        <pc:spChg chg="mod">
          <ac:chgData name="서 진배" userId="e1975e187583414f" providerId="LiveId" clId="{24301FE9-44A7-49F5-A720-54EF8472FE0B}" dt="2023-05-16T08:02:45.484" v="4956" actId="2085"/>
          <ac:spMkLst>
            <pc:docMk/>
            <pc:sldMk cId="2045254448" sldId="265"/>
            <ac:spMk id="11" creationId="{FCDE4153-582D-7F0C-CC5A-4DE61F2DBE25}"/>
          </ac:spMkLst>
        </pc:spChg>
        <pc:spChg chg="mod">
          <ac:chgData name="서 진배" userId="e1975e187583414f" providerId="LiveId" clId="{24301FE9-44A7-49F5-A720-54EF8472FE0B}" dt="2023-05-16T07:51:49.587" v="4725" actId="20577"/>
          <ac:spMkLst>
            <pc:docMk/>
            <pc:sldMk cId="2045254448" sldId="265"/>
            <ac:spMk id="45" creationId="{335CA3BA-16ED-EB59-6A0E-BB798BA272B5}"/>
          </ac:spMkLst>
        </pc:spChg>
        <pc:picChg chg="add mod">
          <ac:chgData name="서 진배" userId="e1975e187583414f" providerId="LiveId" clId="{24301FE9-44A7-49F5-A720-54EF8472FE0B}" dt="2023-05-16T07:55:02.348" v="4728" actId="1076"/>
          <ac:picMkLst>
            <pc:docMk/>
            <pc:sldMk cId="2045254448" sldId="265"/>
            <ac:picMk id="3" creationId="{531E4BEB-A7E6-61D9-C6D8-2C170934A216}"/>
          </ac:picMkLst>
        </pc:picChg>
        <pc:picChg chg="del">
          <ac:chgData name="서 진배" userId="e1975e187583414f" providerId="LiveId" clId="{24301FE9-44A7-49F5-A720-54EF8472FE0B}" dt="2023-05-16T07:51:51.378" v="4726" actId="478"/>
          <ac:picMkLst>
            <pc:docMk/>
            <pc:sldMk cId="2045254448" sldId="265"/>
            <ac:picMk id="13" creationId="{79ADFE16-EC45-5507-4ACA-BAFFF2F185EA}"/>
          </ac:picMkLst>
        </pc:picChg>
      </pc:sldChg>
      <pc:sldChg chg="del">
        <pc:chgData name="서 진배" userId="e1975e187583414f" providerId="LiveId" clId="{24301FE9-44A7-49F5-A720-54EF8472FE0B}" dt="2023-05-10T06:58:10.069" v="762" actId="47"/>
        <pc:sldMkLst>
          <pc:docMk/>
          <pc:sldMk cId="11039109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4ACE9-4C1B-1D0A-4E26-FEE384E4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2E749-D54D-A16A-C567-9568C01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22DB0-F392-260B-D06F-3D800537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0D1A5-6CC0-D8CE-86BA-4BD5ED64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D1049-2825-615D-3936-B1A52F6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1DA65-66A0-842F-8582-1F1F27C9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EAA49-7BBC-D2A7-FC04-739AAF0E6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1EEA5-E2C1-92DF-48D3-E440A271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1410-730E-F178-8480-D00CEFBD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BF99E-D298-047B-2CCB-7C4E360D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9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D3A779-BB45-B495-C60C-81A34E640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A496F-2443-F75D-976E-501C64E4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4FB47-7DB9-A500-F107-8423FAE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3FA32-036D-135B-5BE3-B09C70A3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50071-907B-D589-F228-6CE5D724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9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D0B8-B466-1300-5183-7C0873A7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06119-3ABA-91ED-8099-7845CEB1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A5FFE-E389-3639-19ED-AA5AC47C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5D1B5-F500-9D1F-AC85-AD55F5C6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B2ED-9AED-6CB5-D290-6C1C54B5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D6775-514B-76B4-B912-9A09AA89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0CCE4-3E87-CECF-DB48-0D9233EB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E5119-8FE4-A646-0049-6B668B8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21896-616B-1A7D-3850-E330BF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65274-9423-7B1B-C142-ECB75061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5C4AC-8741-D275-727E-5A33864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7952-37E3-1E74-3E98-FFA9815EE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20219-B467-A00F-B10B-99410E74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6B9A1-0593-AF97-17C8-05CF04B3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98DA9-20EE-2BB6-95D4-A827403C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A1D19-5E61-3446-1D11-96E0B401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6719E-7C70-6BC2-9A4B-5F9CBCB8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B19E9-3E15-4332-F9AC-216D88C2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9EAA5-B4E7-3358-4EC5-D02F10B6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234FC-E2A5-EFF4-1B1E-50BB94C9B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EAE1E-8C96-CB7E-314F-E2E4F363B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10349-20CC-18EB-4642-E5F5EBEA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AF81C-8F0E-37DB-C594-B9F9637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C7E716-B895-D926-DF81-3CC899D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07C0-F3BC-8646-2DB1-A4026939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12A408-40EE-A020-1E42-3E3C0290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0DB59-C0B9-382B-20C5-4D2AC1CA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7BBB2-8998-A851-5E6C-3070514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DBF07-BD9C-FBF9-47E6-5DF8FBF2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EAF28-E862-2AFA-CC22-EC1B89EC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C20CF-D7A7-CA25-AA7B-A5E9491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F9A8-AD0B-12C4-B703-14A07F7D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B1515-510B-FCD1-F890-1CB77E29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C45BC-671A-BF5C-7900-DA490C9AC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B4877-0F48-DE1E-4C61-DE70392F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64CF8-515F-37C6-E6DF-61B206B8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19C7F-6FCE-957F-7B4D-B228429C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CFC1-8925-916D-BE86-66D655F1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E6268-694E-F354-FBB2-CFA369F33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436EE-70F4-02FB-EE8E-B565B37E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2E939-40B5-8947-E8FC-A521171A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56E9D-E386-37B7-51EB-31462F7C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34F0-6272-8839-C012-92093CD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4C328-0A85-0939-4643-4448A31F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9B7EB-52AE-D846-3A76-765D93E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30160-0440-982C-B59D-24CF90EF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DD70-D03D-463D-849D-7CC096CE90A6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C6056-589F-D7CB-BEDF-416A0196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C18B3-0FCF-6536-8224-EB5110DEE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85D4-0C08-4A06-B596-9299BD9FE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239624-A328-1644-911C-86721E9C208B}"/>
              </a:ext>
            </a:extLst>
          </p:cNvPr>
          <p:cNvCxnSpPr>
            <a:cxnSpLocks/>
          </p:cNvCxnSpPr>
          <p:nvPr/>
        </p:nvCxnSpPr>
        <p:spPr>
          <a:xfrm>
            <a:off x="0" y="650863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23B90-E154-D7D9-CC8E-FFC8D8A209E4}"/>
              </a:ext>
            </a:extLst>
          </p:cNvPr>
          <p:cNvCxnSpPr>
            <a:cxnSpLocks/>
          </p:cNvCxnSpPr>
          <p:nvPr/>
        </p:nvCxnSpPr>
        <p:spPr>
          <a:xfrm>
            <a:off x="0" y="3493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CA3BA-16ED-EB59-6A0E-BB798BA272B5}"/>
              </a:ext>
            </a:extLst>
          </p:cNvPr>
          <p:cNvSpPr txBox="1"/>
          <p:nvPr/>
        </p:nvSpPr>
        <p:spPr>
          <a:xfrm>
            <a:off x="421514" y="770672"/>
            <a:ext cx="261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구조</a:t>
            </a:r>
            <a:endParaRPr lang="ko-KR" altLang="en-US" sz="16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BB60AF-69BB-AD4B-3E06-BD6AAE6E158D}"/>
              </a:ext>
            </a:extLst>
          </p:cNvPr>
          <p:cNvGrpSpPr/>
          <p:nvPr/>
        </p:nvGrpSpPr>
        <p:grpSpPr>
          <a:xfrm>
            <a:off x="854896" y="5689510"/>
            <a:ext cx="7046260" cy="369332"/>
            <a:chOff x="1096943" y="5564005"/>
            <a:chExt cx="704626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8677FF-AD04-8806-2A4D-8A2169F98BC8}"/>
                </a:ext>
              </a:extLst>
            </p:cNvPr>
            <p:cNvSpPr txBox="1"/>
            <p:nvPr/>
          </p:nvSpPr>
          <p:spPr>
            <a:xfrm>
              <a:off x="1096943" y="5564005"/>
              <a:ext cx="704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최소힙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lpn-frequency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관리를 위해 기존 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Heap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에서 재구성한 부분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38CED19-CCEE-6685-C06B-B26F4A3F72F2}"/>
                </a:ext>
              </a:extLst>
            </p:cNvPr>
            <p:cNvSpPr/>
            <p:nvPr/>
          </p:nvSpPr>
          <p:spPr>
            <a:xfrm>
              <a:off x="1177625" y="5667912"/>
              <a:ext cx="157931" cy="161518"/>
            </a:xfrm>
            <a:prstGeom prst="rect">
              <a:avLst/>
            </a:prstGeom>
            <a:solidFill>
              <a:srgbClr val="0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EAB9D21-300A-FB21-68E1-D220F182D3CF}"/>
              </a:ext>
            </a:extLst>
          </p:cNvPr>
          <p:cNvGrpSpPr/>
          <p:nvPr/>
        </p:nvGrpSpPr>
        <p:grpSpPr>
          <a:xfrm>
            <a:off x="746099" y="1792939"/>
            <a:ext cx="10699802" cy="3056964"/>
            <a:chOff x="746099" y="1900518"/>
            <a:chExt cx="10699802" cy="305696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6060283-D2C0-297A-BC40-6C5647527AA6}"/>
                </a:ext>
              </a:extLst>
            </p:cNvPr>
            <p:cNvGrpSpPr/>
            <p:nvPr/>
          </p:nvGrpSpPr>
          <p:grpSpPr>
            <a:xfrm>
              <a:off x="9537901" y="3004361"/>
              <a:ext cx="1908000" cy="1036685"/>
              <a:chOff x="9306246" y="2075105"/>
              <a:chExt cx="1908000" cy="10366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270FC77-EAD3-2629-5B11-689F43CEA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6419" y="2075105"/>
                <a:ext cx="612204" cy="61220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9B32EF-3F88-740D-71D4-D865B63FEC7A}"/>
                  </a:ext>
                </a:extLst>
              </p:cNvPr>
              <p:cNvSpPr txBox="1"/>
              <p:nvPr/>
            </p:nvSpPr>
            <p:spPr>
              <a:xfrm>
                <a:off x="9306246" y="2742458"/>
                <a:ext cx="19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lfuSim.py</a:t>
                </a:r>
                <a:endPara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38F47F6-8DE9-0E13-AF80-9B0E2B4252BE}"/>
                </a:ext>
              </a:extLst>
            </p:cNvPr>
            <p:cNvGrpSpPr/>
            <p:nvPr/>
          </p:nvGrpSpPr>
          <p:grpSpPr>
            <a:xfrm>
              <a:off x="746099" y="1900518"/>
              <a:ext cx="9025430" cy="3056964"/>
              <a:chOff x="746099" y="1900518"/>
              <a:chExt cx="9025430" cy="305696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A062BE1F-B59E-4262-2F74-CE04FF0202E5}"/>
                  </a:ext>
                </a:extLst>
              </p:cNvPr>
              <p:cNvGrpSpPr/>
              <p:nvPr/>
            </p:nvGrpSpPr>
            <p:grpSpPr>
              <a:xfrm>
                <a:off x="746099" y="1900518"/>
                <a:ext cx="8413376" cy="3056964"/>
                <a:chOff x="2635624" y="1479176"/>
                <a:chExt cx="8884023" cy="3056964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AB3D84D2-44A8-7560-1B17-E46C5C9A78C6}"/>
                    </a:ext>
                  </a:extLst>
                </p:cNvPr>
                <p:cNvGrpSpPr/>
                <p:nvPr/>
              </p:nvGrpSpPr>
              <p:grpSpPr>
                <a:xfrm>
                  <a:off x="2635624" y="1479176"/>
                  <a:ext cx="8884023" cy="3056964"/>
                  <a:chOff x="595312" y="1366600"/>
                  <a:chExt cx="11001377" cy="3886718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2E5E73F9-F8A3-4CAE-2150-CBF8C31785CD}"/>
                      </a:ext>
                    </a:extLst>
                  </p:cNvPr>
                  <p:cNvSpPr/>
                  <p:nvPr/>
                </p:nvSpPr>
                <p:spPr>
                  <a:xfrm>
                    <a:off x="595312" y="1649359"/>
                    <a:ext cx="11001377" cy="3603959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898205A-ED06-DF1F-771D-C07A733482BE}"/>
                      </a:ext>
                    </a:extLst>
                  </p:cNvPr>
                  <p:cNvSpPr txBox="1"/>
                  <p:nvPr/>
                </p:nvSpPr>
                <p:spPr>
                  <a:xfrm>
                    <a:off x="8751380" y="1366600"/>
                    <a:ext cx="1641123" cy="50871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rPr>
                      <a:t>Heap.py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D7F368F3-CD4D-23DE-CD76-6600D52A3865}"/>
                    </a:ext>
                  </a:extLst>
                </p:cNvPr>
                <p:cNvGrpSpPr/>
                <p:nvPr/>
              </p:nvGrpSpPr>
              <p:grpSpPr>
                <a:xfrm>
                  <a:off x="2720947" y="2057612"/>
                  <a:ext cx="8716531" cy="2226638"/>
                  <a:chOff x="2720947" y="2057612"/>
                  <a:chExt cx="8716531" cy="2226638"/>
                </a:xfrm>
              </p:grpSpPr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015D84C0-28D5-A122-CC1B-B3324879D732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7" y="2057612"/>
                    <a:ext cx="1908000" cy="1043750"/>
                    <a:chOff x="1412476" y="2075105"/>
                    <a:chExt cx="1908000" cy="1043750"/>
                  </a:xfrm>
                </p:grpSpPr>
                <p:pic>
                  <p:nvPicPr>
                    <p:cNvPr id="17" name="그림 16">
                      <a:extLst>
                        <a:ext uri="{FF2B5EF4-FFF2-40B4-BE49-F238E27FC236}">
                          <a16:creationId xmlns:a16="http://schemas.microsoft.com/office/drawing/2014/main" id="{0E3290B1-6183-25AA-5B12-A08C52EF2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60374" y="2075105"/>
                      <a:ext cx="612204" cy="61220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43EDDBE-CE9B-F71F-A796-46E3D33AA8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2476" y="2749523"/>
                      <a:ext cx="1908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Insert()</a:t>
                      </a:r>
                      <a:endParaRPr lang="ko-KR" altLang="en-US" dirty="0">
                        <a:solidFill>
                          <a:schemeClr val="bg1"/>
                        </a:solidFill>
                        <a:highlight>
                          <a:srgbClr val="000080"/>
                        </a:highlight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B32391D3-08A1-8BF5-6DA2-74B8689028AF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40" y="2064677"/>
                    <a:ext cx="1908000" cy="1036685"/>
                    <a:chOff x="9306246" y="2075105"/>
                    <a:chExt cx="1908000" cy="1036685"/>
                  </a:xfrm>
                </p:grpSpPr>
                <p:pic>
                  <p:nvPicPr>
                    <p:cNvPr id="11" name="그림 10">
                      <a:extLst>
                        <a:ext uri="{FF2B5EF4-FFF2-40B4-BE49-F238E27FC236}">
                          <a16:creationId xmlns:a16="http://schemas.microsoft.com/office/drawing/2014/main" id="{F6C7F656-6ECF-6C4F-3A5C-363C8808C5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6419" y="2075105"/>
                      <a:ext cx="612204" cy="61220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C2B6B39-CC46-1C26-23E0-D314A18EA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6246" y="2742458"/>
                      <a:ext cx="1908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isEmpty()</a:t>
                      </a:r>
                      <a:endParaRPr lang="ko-KR" altLang="en-US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FF649A15-FD82-5595-376A-5EFDB2B6DAE1}"/>
                      </a:ext>
                    </a:extLst>
                  </p:cNvPr>
                  <p:cNvGrpSpPr/>
                  <p:nvPr/>
                </p:nvGrpSpPr>
                <p:grpSpPr>
                  <a:xfrm>
                    <a:off x="4423383" y="2075105"/>
                    <a:ext cx="1908000" cy="2209145"/>
                    <a:chOff x="4460474" y="2075105"/>
                    <a:chExt cx="1908000" cy="2209145"/>
                  </a:xfrm>
                </p:grpSpPr>
                <p:grpSp>
                  <p:nvGrpSpPr>
                    <p:cNvPr id="8" name="그룹 7">
                      <a:extLst>
                        <a:ext uri="{FF2B5EF4-FFF2-40B4-BE49-F238E27FC236}">
                          <a16:creationId xmlns:a16="http://schemas.microsoft.com/office/drawing/2014/main" id="{666C1F6C-4EDF-53FD-1462-36B889B52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7858" y="2075105"/>
                      <a:ext cx="1708714" cy="1036685"/>
                      <a:chOff x="4577858" y="2075105"/>
                      <a:chExt cx="1708714" cy="1036685"/>
                    </a:xfrm>
                  </p:grpSpPr>
                  <p:pic>
                    <p:nvPicPr>
                      <p:cNvPr id="15" name="그림 14">
                        <a:extLst>
                          <a:ext uri="{FF2B5EF4-FFF2-40B4-BE49-F238E27FC236}">
                            <a16:creationId xmlns:a16="http://schemas.microsoft.com/office/drawing/2014/main" id="{140C3B76-BC44-96BD-8BE1-4EB4BE3ACA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26113" y="2075105"/>
                        <a:ext cx="612204" cy="6122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829BEE-37F0-81F7-1F21-AF36DEB8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77858" y="2742458"/>
                        <a:ext cx="17087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Noto Sans KR Medium" panose="020B0600000000000000" pitchFamily="34" charset="-127"/>
                            <a:ea typeface="Noto Sans KR Medium" panose="020B0600000000000000" pitchFamily="34" charset="-127"/>
                          </a:rPr>
                          <a:t>deleteMix()</a:t>
                        </a:r>
                        <a:endParaRPr lang="ko-KR" altLang="en-US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8A5A4163-A537-383E-AF83-446E97C498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60474" y="3533970"/>
                      <a:ext cx="1908000" cy="750280"/>
                      <a:chOff x="3979064" y="2075105"/>
                      <a:chExt cx="2848664" cy="1120175"/>
                    </a:xfrm>
                  </p:grpSpPr>
                  <p:pic>
                    <p:nvPicPr>
                      <p:cNvPr id="20" name="그림 19">
                        <a:extLst>
                          <a:ext uri="{FF2B5EF4-FFF2-40B4-BE49-F238E27FC236}">
                            <a16:creationId xmlns:a16="http://schemas.microsoft.com/office/drawing/2014/main" id="{69A48CCD-FB68-B9B6-3A8A-B7336CD48C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26113" y="2075105"/>
                        <a:ext cx="612204" cy="6122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4F0111F-84CF-116D-FA6B-07C63FFD43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9064" y="2735766"/>
                        <a:ext cx="2848664" cy="4595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>
                            <a:solidFill>
                              <a:schemeClr val="bg1"/>
                            </a:solidFill>
                            <a:highlight>
                              <a:srgbClr val="000080"/>
                            </a:highlight>
                            <a:latin typeface="Noto Sans KR Medium" panose="020B0600000000000000" pitchFamily="34" charset="-127"/>
                            <a:ea typeface="Noto Sans KR Medium" panose="020B0600000000000000" pitchFamily="34" charset="-127"/>
                          </a:rPr>
                          <a:t>__percolateUp()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endParaRPr>
                      </a:p>
                    </p:txBody>
                  </p:sp>
                </p:grp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55BB5456-4408-CB69-663A-1E3DEAB37E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14474" y="3111790"/>
                      <a:ext cx="0" cy="362555"/>
                    </a:xfrm>
                    <a:prstGeom prst="line">
                      <a:avLst/>
                    </a:prstGeom>
                    <a:ln w="19050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50186569-B178-717C-4BAF-F054585EEA23}"/>
                      </a:ext>
                    </a:extLst>
                  </p:cNvPr>
                  <p:cNvGrpSpPr/>
                  <p:nvPr/>
                </p:nvGrpSpPr>
                <p:grpSpPr>
                  <a:xfrm>
                    <a:off x="6125819" y="2075105"/>
                    <a:ext cx="1906785" cy="2209145"/>
                    <a:chOff x="7021637" y="2075105"/>
                    <a:chExt cx="1906785" cy="2209145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10F2688A-922B-AED5-21D6-527BDD9E84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62668" y="2075105"/>
                      <a:ext cx="824725" cy="1036685"/>
                      <a:chOff x="7562668" y="2075105"/>
                      <a:chExt cx="824725" cy="1036685"/>
                    </a:xfrm>
                  </p:grpSpPr>
                  <p:pic>
                    <p:nvPicPr>
                      <p:cNvPr id="13" name="그림 12">
                        <a:extLst>
                          <a:ext uri="{FF2B5EF4-FFF2-40B4-BE49-F238E27FC236}">
                            <a16:creationId xmlns:a16="http://schemas.microsoft.com/office/drawing/2014/main" id="{38F74F47-9BBC-7E60-CA99-E547B17CA2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68929" y="2075105"/>
                        <a:ext cx="612204" cy="6122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4856A96A-BF2F-A969-D02B-0B1E042037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2668" y="2742458"/>
                        <a:ext cx="8247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latin typeface="Noto Sans KR Medium" panose="020B0600000000000000" pitchFamily="34" charset="-127"/>
                            <a:ea typeface="Noto Sans KR Medium" panose="020B0600000000000000" pitchFamily="34" charset="-127"/>
                          </a:rPr>
                          <a:t>min()</a:t>
                        </a:r>
                        <a:endParaRPr lang="ko-KR" altLang="en-US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4F3BA849-F932-D6B9-2356-0D7E4DBA8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1637" y="3529488"/>
                      <a:ext cx="1906785" cy="754762"/>
                      <a:chOff x="4008790" y="2075105"/>
                      <a:chExt cx="2846849" cy="1126867"/>
                    </a:xfrm>
                  </p:grpSpPr>
                  <p:pic>
                    <p:nvPicPr>
                      <p:cNvPr id="26" name="그림 25">
                        <a:extLst>
                          <a:ext uri="{FF2B5EF4-FFF2-40B4-BE49-F238E27FC236}">
                            <a16:creationId xmlns:a16="http://schemas.microsoft.com/office/drawing/2014/main" id="{0949B296-AFA8-3F79-362D-FC284FBB81B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26113" y="2075105"/>
                        <a:ext cx="612204" cy="6122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58DCB00E-BD61-5980-514B-CA6A307FA1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08790" y="2742458"/>
                        <a:ext cx="2846849" cy="4595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>
                            <a:solidFill>
                              <a:schemeClr val="bg1"/>
                            </a:solidFill>
                            <a:highlight>
                              <a:srgbClr val="000080"/>
                            </a:highlight>
                            <a:latin typeface="Noto Sans KR Medium" panose="020B0600000000000000" pitchFamily="34" charset="-127"/>
                            <a:ea typeface="Noto Sans KR Medium" panose="020B0600000000000000" pitchFamily="34" charset="-127"/>
                          </a:rPr>
                          <a:t>__percolateDown()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endParaRPr>
                      </a:p>
                    </p:txBody>
                  </p:sp>
                </p:grpSp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6ED47DAA-415D-0CB4-30CF-7A2F9CC714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0451" y="3111790"/>
                      <a:ext cx="0" cy="362555"/>
                    </a:xfrm>
                    <a:prstGeom prst="line">
                      <a:avLst/>
                    </a:prstGeom>
                    <a:ln w="19050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0DCA8FC3-C1F2-D49B-D873-21AE24B996EF}"/>
                      </a:ext>
                    </a:extLst>
                  </p:cNvPr>
                  <p:cNvGrpSpPr/>
                  <p:nvPr/>
                </p:nvGrpSpPr>
                <p:grpSpPr>
                  <a:xfrm>
                    <a:off x="9529478" y="2075105"/>
                    <a:ext cx="1908000" cy="1026257"/>
                    <a:chOff x="9314737" y="2075105"/>
                    <a:chExt cx="1908000" cy="1026257"/>
                  </a:xfrm>
                </p:grpSpPr>
                <p:pic>
                  <p:nvPicPr>
                    <p:cNvPr id="36" name="그림 35">
                      <a:extLst>
                        <a:ext uri="{FF2B5EF4-FFF2-40B4-BE49-F238E27FC236}">
                          <a16:creationId xmlns:a16="http://schemas.microsoft.com/office/drawing/2014/main" id="{1742AB54-DCD3-0093-AB6C-83019515E7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6419" y="2075105"/>
                      <a:ext cx="612204" cy="61220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697A5D0-497F-5A93-D801-8625EF47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14737" y="2732030"/>
                      <a:ext cx="1908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etc...</a:t>
                      </a:r>
                      <a:endParaRPr lang="ko-KR" altLang="en-US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p:txBody>
                </p:sp>
              </p:grpSp>
            </p:grpSp>
          </p:grp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4AE29E14-83D9-B63E-2497-D02CF4DFF517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9159475" y="3540197"/>
                <a:ext cx="612054" cy="3363"/>
              </a:xfrm>
              <a:prstGeom prst="straightConnector1">
                <a:avLst/>
              </a:prstGeom>
              <a:ln w="1905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0531F8-4489-1C25-7578-36A608E2907B}"/>
              </a:ext>
            </a:extLst>
          </p:cNvPr>
          <p:cNvCxnSpPr>
            <a:cxnSpLocks/>
          </p:cNvCxnSpPr>
          <p:nvPr/>
        </p:nvCxnSpPr>
        <p:spPr>
          <a:xfrm>
            <a:off x="0" y="650863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CFBEDE-379A-596F-D13A-04F5EE936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" b="62956"/>
          <a:stretch/>
        </p:blipFill>
        <p:spPr>
          <a:xfrm>
            <a:off x="226574" y="1534848"/>
            <a:ext cx="6281802" cy="4359365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23B90-E154-D7D9-CC8E-FFC8D8A209E4}"/>
              </a:ext>
            </a:extLst>
          </p:cNvPr>
          <p:cNvCxnSpPr>
            <a:cxnSpLocks/>
          </p:cNvCxnSpPr>
          <p:nvPr/>
        </p:nvCxnSpPr>
        <p:spPr>
          <a:xfrm>
            <a:off x="0" y="3493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CA3BA-16ED-EB59-6A0E-BB798BA272B5}"/>
              </a:ext>
            </a:extLst>
          </p:cNvPr>
          <p:cNvSpPr txBox="1"/>
          <p:nvPr/>
        </p:nvSpPr>
        <p:spPr>
          <a:xfrm>
            <a:off x="421513" y="770672"/>
            <a:ext cx="398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Heap.py </a:t>
            </a:r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BB60AF-69BB-AD4B-3E06-BD6AAE6E158D}"/>
              </a:ext>
            </a:extLst>
          </p:cNvPr>
          <p:cNvGrpSpPr/>
          <p:nvPr/>
        </p:nvGrpSpPr>
        <p:grpSpPr>
          <a:xfrm>
            <a:off x="226574" y="6087328"/>
            <a:ext cx="7046260" cy="369332"/>
            <a:chOff x="1096943" y="5564005"/>
            <a:chExt cx="704626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8677FF-AD04-8806-2A4D-8A2169F98BC8}"/>
                </a:ext>
              </a:extLst>
            </p:cNvPr>
            <p:cNvSpPr txBox="1"/>
            <p:nvPr/>
          </p:nvSpPr>
          <p:spPr>
            <a:xfrm>
              <a:off x="1096943" y="5564005"/>
              <a:ext cx="704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최소힙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lpn-frequency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관리를 위해 기존 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Heap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에서 재구성한 부분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38CED19-CCEE-6685-C06B-B26F4A3F72F2}"/>
                </a:ext>
              </a:extLst>
            </p:cNvPr>
            <p:cNvSpPr/>
            <p:nvPr/>
          </p:nvSpPr>
          <p:spPr>
            <a:xfrm>
              <a:off x="1177625" y="5667912"/>
              <a:ext cx="157931" cy="161518"/>
            </a:xfrm>
            <a:prstGeom prst="rect">
              <a:avLst/>
            </a:prstGeom>
            <a:solidFill>
              <a:srgbClr val="0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C842B6F-16A6-FA1C-E8B6-AD41817FB02D}"/>
              </a:ext>
            </a:extLst>
          </p:cNvPr>
          <p:cNvCxnSpPr>
            <a:cxnSpLocks/>
          </p:cNvCxnSpPr>
          <p:nvPr/>
        </p:nvCxnSpPr>
        <p:spPr>
          <a:xfrm>
            <a:off x="0" y="650863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6AE671-0618-5E30-50F6-7C3515F62075}"/>
              </a:ext>
            </a:extLst>
          </p:cNvPr>
          <p:cNvSpPr/>
          <p:nvPr/>
        </p:nvSpPr>
        <p:spPr>
          <a:xfrm>
            <a:off x="528918" y="2588404"/>
            <a:ext cx="4787153" cy="23959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0D3429-E294-BBDC-2FB2-D4C44AEA8CD7}"/>
              </a:ext>
            </a:extLst>
          </p:cNvPr>
          <p:cNvSpPr/>
          <p:nvPr/>
        </p:nvSpPr>
        <p:spPr>
          <a:xfrm>
            <a:off x="523907" y="5092206"/>
            <a:ext cx="5932773" cy="7485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721F7-EAF5-001D-9DFC-D3766A5031EB}"/>
              </a:ext>
            </a:extLst>
          </p:cNvPr>
          <p:cNvSpPr txBox="1"/>
          <p:nvPr/>
        </p:nvSpPr>
        <p:spPr>
          <a:xfrm>
            <a:off x="6810720" y="1490834"/>
            <a:ext cx="5154706" cy="32932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Heap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리스트에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[lpn, frequency]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형식의 리스트로 묶어서 이중 리스트로 저장하도록 설계함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lpn_list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Heap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저장된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들만 담고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lpn_list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입력받은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이미 있는지 확인함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cache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안에서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변하면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hit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이므로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lpn_list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없으면 </a:t>
            </a:r>
            <a:r>
              <a:rPr lang="en-US" altLang="ko-KR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is_hitted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False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설정하고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[lpn, frequency]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새로 저장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lpn_list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들어있으면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is_hitted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True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설정하고 해당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A531E-7130-8233-6607-8E512CD870E6}"/>
              </a:ext>
            </a:extLst>
          </p:cNvPr>
          <p:cNvSpPr txBox="1"/>
          <p:nvPr/>
        </p:nvSpPr>
        <p:spPr>
          <a:xfrm>
            <a:off x="6810720" y="4971639"/>
            <a:ext cx="5154706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스며오르기의 비교가 원소들의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기준으로 동작하도록 변경하고 최소힙을 만들기 위해 작은 값이 위로 올라가도록 설정함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8127C8-9AB6-0E95-A3EC-C8505775A7DB}"/>
              </a:ext>
            </a:extLst>
          </p:cNvPr>
          <p:cNvCxnSpPr>
            <a:stCxn id="48" idx="3"/>
            <a:endCxn id="11" idx="1"/>
          </p:cNvCxnSpPr>
          <p:nvPr/>
        </p:nvCxnSpPr>
        <p:spPr>
          <a:xfrm flipV="1">
            <a:off x="5316071" y="3137439"/>
            <a:ext cx="1494649" cy="6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966123-80CD-1DA5-9A3B-C7C0F540371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456680" y="5387138"/>
            <a:ext cx="354040" cy="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23B90-E154-D7D9-CC8E-FFC8D8A209E4}"/>
              </a:ext>
            </a:extLst>
          </p:cNvPr>
          <p:cNvCxnSpPr>
            <a:cxnSpLocks/>
          </p:cNvCxnSpPr>
          <p:nvPr/>
        </p:nvCxnSpPr>
        <p:spPr>
          <a:xfrm>
            <a:off x="0" y="3493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CA3BA-16ED-EB59-6A0E-BB798BA272B5}"/>
              </a:ext>
            </a:extLst>
          </p:cNvPr>
          <p:cNvSpPr txBox="1"/>
          <p:nvPr/>
        </p:nvSpPr>
        <p:spPr>
          <a:xfrm>
            <a:off x="421513" y="770672"/>
            <a:ext cx="398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Heap.py </a:t>
            </a:r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C842B6F-16A6-FA1C-E8B6-AD41817FB02D}"/>
              </a:ext>
            </a:extLst>
          </p:cNvPr>
          <p:cNvCxnSpPr>
            <a:cxnSpLocks/>
          </p:cNvCxnSpPr>
          <p:nvPr/>
        </p:nvCxnSpPr>
        <p:spPr>
          <a:xfrm>
            <a:off x="0" y="650863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5C38D6C-2846-2DD1-3795-97091220E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4" b="26743"/>
          <a:stretch/>
        </p:blipFill>
        <p:spPr>
          <a:xfrm>
            <a:off x="226574" y="1537400"/>
            <a:ext cx="6272838" cy="43531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5AB171-DBA3-FA45-3324-10BDE646F5F0}"/>
              </a:ext>
            </a:extLst>
          </p:cNvPr>
          <p:cNvSpPr/>
          <p:nvPr/>
        </p:nvSpPr>
        <p:spPr>
          <a:xfrm>
            <a:off x="528918" y="1613044"/>
            <a:ext cx="5567082" cy="13511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C404BC-E7D0-D122-0A42-3E446D68D30D}"/>
              </a:ext>
            </a:extLst>
          </p:cNvPr>
          <p:cNvGrpSpPr/>
          <p:nvPr/>
        </p:nvGrpSpPr>
        <p:grpSpPr>
          <a:xfrm>
            <a:off x="226574" y="6087328"/>
            <a:ext cx="7046260" cy="369332"/>
            <a:chOff x="1096943" y="5564005"/>
            <a:chExt cx="704626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FE0F06-2924-0DB1-9773-9632EE110BD7}"/>
                </a:ext>
              </a:extLst>
            </p:cNvPr>
            <p:cNvSpPr txBox="1"/>
            <p:nvPr/>
          </p:nvSpPr>
          <p:spPr>
            <a:xfrm>
              <a:off x="1096943" y="5564005"/>
              <a:ext cx="704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최소힙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lpn-frequency 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관리를 위해 기존 </a:t>
              </a:r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Heap</a:t>
              </a:r>
              <a:r>
                <a: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에서 재구성한 부분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2CF28F-0D4E-E1FD-45C3-54A17AF17DFB}"/>
                </a:ext>
              </a:extLst>
            </p:cNvPr>
            <p:cNvSpPr/>
            <p:nvPr/>
          </p:nvSpPr>
          <p:spPr>
            <a:xfrm>
              <a:off x="1177625" y="5667912"/>
              <a:ext cx="157931" cy="161518"/>
            </a:xfrm>
            <a:prstGeom prst="rect">
              <a:avLst/>
            </a:prstGeom>
            <a:solidFill>
              <a:srgbClr val="0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FD9424-D40E-E6C0-FFFC-924AB900D89A}"/>
              </a:ext>
            </a:extLst>
          </p:cNvPr>
          <p:cNvSpPr/>
          <p:nvPr/>
        </p:nvSpPr>
        <p:spPr>
          <a:xfrm>
            <a:off x="528919" y="5067300"/>
            <a:ext cx="1589441" cy="3810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68886-6166-3AD7-0CF8-1AF4D2EDFCF6}"/>
              </a:ext>
            </a:extLst>
          </p:cNvPr>
          <p:cNvSpPr/>
          <p:nvPr/>
        </p:nvSpPr>
        <p:spPr>
          <a:xfrm>
            <a:off x="528918" y="3054693"/>
            <a:ext cx="5567082" cy="15257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E4C91-94EE-37FC-1090-D8CA4D737041}"/>
              </a:ext>
            </a:extLst>
          </p:cNvPr>
          <p:cNvSpPr txBox="1"/>
          <p:nvPr/>
        </p:nvSpPr>
        <p:spPr>
          <a:xfrm>
            <a:off x="6810720" y="1889612"/>
            <a:ext cx="5154706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deleteMax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함수가 아니라 최솟값을 삭제하도록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deleteMin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2529A-E81D-87F8-95CD-C08D1B58D543}"/>
              </a:ext>
            </a:extLst>
          </p:cNvPr>
          <p:cNvSpPr txBox="1"/>
          <p:nvPr/>
        </p:nvSpPr>
        <p:spPr>
          <a:xfrm>
            <a:off x="6810720" y="3413785"/>
            <a:ext cx="5154706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스며오르기의 비교가 원소들의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기준으로 동작하도록 변경하고 최소힙을 만들기 위해 큰 값이 밑으로 내려오도록 설정함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ACDE-ABF4-3870-B44F-76FE098E33AD}"/>
              </a:ext>
            </a:extLst>
          </p:cNvPr>
          <p:cNvSpPr txBox="1"/>
          <p:nvPr/>
        </p:nvSpPr>
        <p:spPr>
          <a:xfrm>
            <a:off x="6810720" y="4862867"/>
            <a:ext cx="5154706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max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함수가 아니라 최솟값을 리턴하도록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min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 사용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C96E77-E75E-0A39-19D8-5E2E1F2B5ED4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6096000" y="2182000"/>
            <a:ext cx="714720" cy="10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EB7333-FF35-FB01-0ABE-7DAE2D293CC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96000" y="3817563"/>
            <a:ext cx="714720" cy="1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AAB67-145E-3DF0-B627-78907E00591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118360" y="5155255"/>
            <a:ext cx="4692360" cy="8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23B90-E154-D7D9-CC8E-FFC8D8A209E4}"/>
              </a:ext>
            </a:extLst>
          </p:cNvPr>
          <p:cNvCxnSpPr>
            <a:cxnSpLocks/>
          </p:cNvCxnSpPr>
          <p:nvPr/>
        </p:nvCxnSpPr>
        <p:spPr>
          <a:xfrm>
            <a:off x="0" y="3493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CA3BA-16ED-EB59-6A0E-BB798BA272B5}"/>
              </a:ext>
            </a:extLst>
          </p:cNvPr>
          <p:cNvSpPr txBox="1"/>
          <p:nvPr/>
        </p:nvSpPr>
        <p:spPr>
          <a:xfrm>
            <a:off x="421513" y="770672"/>
            <a:ext cx="398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lfuSim.py </a:t>
            </a:r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C842B6F-16A6-FA1C-E8B6-AD41817FB02D}"/>
              </a:ext>
            </a:extLst>
          </p:cNvPr>
          <p:cNvCxnSpPr>
            <a:cxnSpLocks/>
          </p:cNvCxnSpPr>
          <p:nvPr/>
        </p:nvCxnSpPr>
        <p:spPr>
          <a:xfrm>
            <a:off x="0" y="650863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DE4153-582D-7F0C-CC5A-4DE61F2DBE25}"/>
              </a:ext>
            </a:extLst>
          </p:cNvPr>
          <p:cNvSpPr txBox="1"/>
          <p:nvPr/>
        </p:nvSpPr>
        <p:spPr>
          <a:xfrm>
            <a:off x="7790332" y="1355447"/>
            <a:ext cx="4240303" cy="477053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초기화하지 않고 전역적으로 동작하기 위해서 모든 데이터를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저장해놓는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  <a:r>
              <a:rPr lang="en-US" altLang="ko-KR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lpn:frequency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형식의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memory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딕셔너리를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생성함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memory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이미 존재하면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이전의 접근 기록이 있으면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더하고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없으면 새로운 데이터를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접근 기록을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memory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해당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받아오고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cache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추가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cache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안에서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lpn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변하면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hit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이므로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hit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 때는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cache size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변하지 않음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만약 </a:t>
            </a:r>
            <a:r>
              <a:rPr lang="en-US" altLang="ko-KR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cache_slots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가득찬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상태에서 새로운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데이터가 들어오면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메모리를 접근하면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deleteMin()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통해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frequency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가장 적은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접근 횟수가 가장 적은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데이터를 삭제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ADFE16-EC45-5507-4ACA-BAFFF2F1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"/>
          <a:stretch/>
        </p:blipFill>
        <p:spPr>
          <a:xfrm>
            <a:off x="226573" y="1455753"/>
            <a:ext cx="7375498" cy="4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23B90-E154-D7D9-CC8E-FFC8D8A209E4}"/>
              </a:ext>
            </a:extLst>
          </p:cNvPr>
          <p:cNvCxnSpPr>
            <a:cxnSpLocks/>
          </p:cNvCxnSpPr>
          <p:nvPr/>
        </p:nvCxnSpPr>
        <p:spPr>
          <a:xfrm>
            <a:off x="0" y="3493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5CA3BA-16ED-EB59-6A0E-BB798BA272B5}"/>
              </a:ext>
            </a:extLst>
          </p:cNvPr>
          <p:cNvSpPr txBox="1"/>
          <p:nvPr/>
        </p:nvSpPr>
        <p:spPr>
          <a:xfrm>
            <a:off x="421513" y="770672"/>
            <a:ext cx="398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실행결과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C842B6F-16A6-FA1C-E8B6-AD41817FB02D}"/>
              </a:ext>
            </a:extLst>
          </p:cNvPr>
          <p:cNvCxnSpPr>
            <a:cxnSpLocks/>
          </p:cNvCxnSpPr>
          <p:nvPr/>
        </p:nvCxnSpPr>
        <p:spPr>
          <a:xfrm>
            <a:off x="0" y="650863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DE4153-582D-7F0C-CC5A-4DE61F2DBE25}"/>
              </a:ext>
            </a:extLst>
          </p:cNvPr>
          <p:cNvSpPr txBox="1"/>
          <p:nvPr/>
        </p:nvSpPr>
        <p:spPr>
          <a:xfrm>
            <a:off x="319539" y="3702059"/>
            <a:ext cx="1155292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감점하시진 않겠죠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 값이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다른진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모르겠는데 사랑해요 교수님 💙💙💙💙💙💙💙💙💙💙💙💙💙💙💙💙💙💙💙💙💙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E4BEB-A7E6-61D9-C6D8-2C170934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630524"/>
            <a:ext cx="115529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5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323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2023-05-10T06:13:52Z</dcterms:created>
  <dcterms:modified xsi:type="dcterms:W3CDTF">2023-05-16T08:02:46Z</dcterms:modified>
</cp:coreProperties>
</file>