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F5760-0270-2898-D853-163C0F5B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50679C-4D31-396F-5499-C01AE4BD8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71410-161A-473C-75C2-6BC6C392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92237-3A54-2E49-D312-134AA90E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7C51F-4768-7E42-3F29-A9B97A42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5839-DD9E-095B-77AE-08CE4367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65280-F26B-D398-91FA-A2094333A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10AE0-B4B9-CD6E-C05E-DF4D8A39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DCFED-082B-1CE0-8923-8FDBACB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BB2AE-53E5-34F2-EA8A-67183B02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A1943-578F-9C66-11DC-1A31EF49C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E4BB5-5794-ABB9-616F-F66FF119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DE9C-F757-B0F4-EC03-CC6518DC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ED36-9831-70BA-AF27-8ACEC580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9DD9-30F1-A608-0DE1-B4B84F9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6B4A-DB53-88AA-14C5-2615C886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6BFBF-7F40-7F74-3B3E-D4D6DE73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8D9C6-C7C0-E26D-9D61-FCED62C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67AE3-2176-2208-2A56-222C027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A2311-3AEF-72F9-4C55-97FFAE1D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2D64A-F3FA-89EC-AFCF-0BF2EC31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4A589-4EA1-B520-2666-C8E5EBD6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08364-3B29-C514-6FA2-059977BD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B1A6-1800-02B7-EC81-5DBAFA9A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CADCC-9F00-9285-7213-18E2E83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804A-8476-3947-1169-47B91271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2486-16D5-843E-7CCD-4EA8AB53A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46C41-2BFA-37D6-107E-1365A521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9FD49-4ED6-6539-76DB-D2D0531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968D6-BADD-06ED-DD9B-C20511A7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51ED4-9A5B-B6DF-2FBD-DE98771F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8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1155-8870-371E-D15F-0E0AE18B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01F16-E391-5E3F-BA10-220E7B27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E0B92-1463-7A9E-0582-8D8931EF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C2C04-4D53-6DB2-B40B-9AC6FBCC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618E13-E9EC-CAA2-8462-E209D077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36BD6D-4AC2-6B41-FEE5-E4ECFBA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1A4FA8-E0AE-5D3D-B605-C186BC31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D4B29-E62C-E525-6C5B-82292B74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E51C-A649-B534-C209-E2DA9CDD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61BB64-2A53-0F37-BCF9-6A3DD629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96E06-15C0-E22F-0EA0-61EA87CF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CBD16-942C-6D30-EB93-9789F2A7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2512A-8F15-EACF-5DCA-C6CE0EEF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99628-45DC-B066-260C-0AD8AC63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F6684-7AEB-50CF-452D-73A5E9A6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5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6BFA-F257-7070-59D8-DFF473A2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3D241-EDAB-2181-4D77-BB357990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7B25-0A4A-1B7B-D9B1-2D72B7F4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614FB-83F9-F77E-5280-9E43511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764C2-5179-44EC-BCC7-8BCCF935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5667F-FCAE-1891-42B2-5F14E85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19F00-27DF-B532-C19C-58FA8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CA3282-49B5-91D3-DC4E-C5281102B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D25A1-2E65-6D14-7B96-C4C0A567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348E5-A72A-A161-AD63-B8430CD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9518C-D3CB-EE03-36D2-6633044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DA71E-4AB4-CAEE-B8C4-E98A508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BFA68-2787-DD6A-4CA8-29A12AA1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10674-D4B9-4414-3BF8-2D4D72C8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E4953-8891-4A43-E00B-E2B384601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D28D-8D19-46DB-BE63-25E720D096F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3AB4F-F435-D0B9-FB20-9580298B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9AF01-6CC9-2197-61DA-6E92AFD14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33F-C119-46B7-B60F-54505FACF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1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1946E-B7C6-295B-E08F-37AC03746B78}"/>
              </a:ext>
            </a:extLst>
          </p:cNvPr>
          <p:cNvGrpSpPr/>
          <p:nvPr/>
        </p:nvGrpSpPr>
        <p:grpSpPr>
          <a:xfrm>
            <a:off x="1355785" y="538480"/>
            <a:ext cx="9358510" cy="5781040"/>
            <a:chOff x="1416745" y="538480"/>
            <a:chExt cx="9358510" cy="57810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213009B-887D-E392-C56A-32F3E5D1B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3" r="19084"/>
            <a:stretch/>
          </p:blipFill>
          <p:spPr>
            <a:xfrm rot="5400000">
              <a:off x="3205480" y="-1250255"/>
              <a:ext cx="5781040" cy="9358510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CFC49CE-DE6A-20BF-A525-7FEB3A9EF7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16471" y="1443318"/>
              <a:ext cx="5153679" cy="4196678"/>
              <a:chOff x="4303034" y="607210"/>
              <a:chExt cx="5518443" cy="449370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EDBB04-F0AB-8521-A3A4-768FB05828BD}"/>
                  </a:ext>
                </a:extLst>
              </p:cNvPr>
              <p:cNvGrpSpPr/>
              <p:nvPr/>
            </p:nvGrpSpPr>
            <p:grpSpPr>
              <a:xfrm>
                <a:off x="6337703" y="607210"/>
                <a:ext cx="3483774" cy="3618244"/>
                <a:chOff x="5140613" y="2528048"/>
                <a:chExt cx="3483774" cy="3618244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44B53685-8F97-8C47-D244-F8204E6F4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0613" y="2662518"/>
                  <a:ext cx="3483774" cy="3483774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20CD1A48-6D7F-A97A-61A5-D47B3B803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139" y="2528048"/>
                  <a:ext cx="2967761" cy="2590800"/>
                </a:xfrm>
                <a:prstGeom prst="rect">
                  <a:avLst/>
                </a:prstGeom>
              </p:spPr>
            </p:pic>
          </p:grp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238DD1D-FC89-18FB-7538-B4912B9EA7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784" b="97255" l="586" r="98438">
                            <a14:foregroundMark x1="21094" y1="14118" x2="21094" y2="14118"/>
                            <a14:foregroundMark x1="21094" y1="14118" x2="21094" y2="14118"/>
                            <a14:foregroundMark x1="21094" y1="14118" x2="21094" y2="14118"/>
                            <a14:foregroundMark x1="3711" y1="12157" x2="31250" y2="9020"/>
                            <a14:foregroundMark x1="31250" y1="9020" x2="62695" y2="16471"/>
                            <a14:foregroundMark x1="62695" y1="16471" x2="94531" y2="12549"/>
                            <a14:foregroundMark x1="94531" y1="12549" x2="77734" y2="1961"/>
                            <a14:foregroundMark x1="77734" y1="1961" x2="11133" y2="10980"/>
                            <a14:foregroundMark x1="11133" y1="10980" x2="24609" y2="18431"/>
                            <a14:foregroundMark x1="24609" y1="18431" x2="80273" y2="12941"/>
                            <a14:foregroundMark x1="80273" y1="12941" x2="92383" y2="17647"/>
                            <a14:foregroundMark x1="97461" y1="9804" x2="91992" y2="36078"/>
                            <a14:foregroundMark x1="91992" y1="36078" x2="93555" y2="63137"/>
                            <a14:foregroundMark x1="93555" y1="63137" x2="90430" y2="81569"/>
                            <a14:foregroundMark x1="81445" y1="97255" x2="81445" y2="97255"/>
                            <a14:foregroundMark x1="81445" y1="97255" x2="81445" y2="97255"/>
                            <a14:foregroundMark x1="16211" y1="95686" x2="16211" y2="95686"/>
                            <a14:foregroundMark x1="4492" y1="80392" x2="4492" y2="80392"/>
                            <a14:foregroundMark x1="2344" y1="17255" x2="2344" y2="17255"/>
                            <a14:foregroundMark x1="3711" y1="5098" x2="3711" y2="5098"/>
                            <a14:foregroundMark x1="98047" y1="9412" x2="98047" y2="9412"/>
                            <a14:foregroundMark x1="781" y1="2353" x2="781" y2="2353"/>
                            <a14:foregroundMark x1="977" y1="2745" x2="977" y2="2745"/>
                            <a14:foregroundMark x1="977" y1="2353" x2="977" y2="2353"/>
                            <a14:foregroundMark x1="781" y1="2353" x2="781" y2="2353"/>
                            <a14:foregroundMark x1="1563" y1="1176" x2="1563" y2="1176"/>
                            <a14:foregroundMark x1="98438" y1="1961" x2="98438" y2="1961"/>
                            <a14:backgroundMark x1="391" y1="1569" x2="391" y2="1569"/>
                            <a14:backgroundMark x1="99023" y1="784" x2="99023" y2="7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159"/>
              <a:stretch/>
            </p:blipFill>
            <p:spPr>
              <a:xfrm>
                <a:off x="4660232" y="3853808"/>
                <a:ext cx="5023962" cy="124711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25B974F-CD9B-6428-3596-ECB68D3DE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949" b="93891" l="5000" r="94625">
                            <a14:foregroundMark x1="26500" y1="14952" x2="26500" y2="14952"/>
                            <a14:foregroundMark x1="23875" y1="12219" x2="23875" y2="12219"/>
                            <a14:foregroundMark x1="9250" y1="10450" x2="10250" y2="35209"/>
                            <a14:foregroundMark x1="10250" y1="35209" x2="22125" y2="54502"/>
                            <a14:foregroundMark x1="22125" y1="54502" x2="54250" y2="52572"/>
                            <a14:foregroundMark x1="54250" y1="52572" x2="69000" y2="56431"/>
                            <a14:foregroundMark x1="69000" y1="56431" x2="74500" y2="53055"/>
                            <a14:foregroundMark x1="74500" y1="53055" x2="84750" y2="22669"/>
                            <a14:foregroundMark x1="52875" y1="6270" x2="52875" y2="6270"/>
                            <a14:foregroundMark x1="57875" y1="7395" x2="57875" y2="7395"/>
                            <a14:foregroundMark x1="45250" y1="45016" x2="45250" y2="45016"/>
                            <a14:foregroundMark x1="54375" y1="44373" x2="54375" y2="44373"/>
                            <a14:foregroundMark x1="46000" y1="91318" x2="46000" y2="91318"/>
                            <a14:foregroundMark x1="33375" y1="92605" x2="33375" y2="92605"/>
                            <a14:foregroundMark x1="33375" y1="92605" x2="43375" y2="90836"/>
                            <a14:foregroundMark x1="43375" y1="90836" x2="44500" y2="90836"/>
                            <a14:foregroundMark x1="54750" y1="91318" x2="65000" y2="89550"/>
                            <a14:foregroundMark x1="72625" y1="90836" x2="72625" y2="90836"/>
                            <a14:foregroundMark x1="72625" y1="90836" x2="72625" y2="90836"/>
                            <a14:foregroundMark x1="25750" y1="89228" x2="31500" y2="94695"/>
                            <a14:foregroundMark x1="31500" y1="94695" x2="39875" y2="94051"/>
                            <a14:foregroundMark x1="39875" y1="94051" x2="61250" y2="95981"/>
                            <a14:foregroundMark x1="61250" y1="95981" x2="69250" y2="93891"/>
                            <a14:foregroundMark x1="69250" y1="93891" x2="62375" y2="89228"/>
                            <a14:foregroundMark x1="62375" y1="89228" x2="56750" y2="90032"/>
                            <a14:foregroundMark x1="54205" y1="85370" x2="48500" y2="74920"/>
                            <a14:foregroundMark x1="54468" y1="85852" x2="54205" y2="85370"/>
                            <a14:foregroundMark x1="56750" y1="90032" x2="55105" y2="87018"/>
                            <a14:foregroundMark x1="48500" y1="74920" x2="48375" y2="81350"/>
                            <a14:foregroundMark x1="42000" y1="56913" x2="68250" y2="56270"/>
                            <a14:foregroundMark x1="39125" y1="61897" x2="75000" y2="58682"/>
                            <a14:foregroundMark x1="40625" y1="66238" x2="58375" y2="65595"/>
                            <a14:foregroundMark x1="58375" y1="65595" x2="66125" y2="65756"/>
                            <a14:foregroundMark x1="40625" y1="69293" x2="49500" y2="67685"/>
                            <a14:foregroundMark x1="49500" y1="67685" x2="60000" y2="68167"/>
                            <a14:foregroundMark x1="54750" y1="69614" x2="54750" y2="69614"/>
                            <a14:foregroundMark x1="54625" y1="70579" x2="54625" y2="70579"/>
                            <a14:foregroundMark x1="5000" y1="20257" x2="5000" y2="20257"/>
                            <a14:foregroundMark x1="94625" y1="20096" x2="94625" y2="20096"/>
                            <a14:foregroundMark x1="45125" y1="42283" x2="45125" y2="42283"/>
                            <a14:foregroundMark x1="29500" y1="38103" x2="57125" y2="36656"/>
                            <a14:foregroundMark x1="57125" y1="36656" x2="83500" y2="43087"/>
                            <a14:foregroundMark x1="11375" y1="7074" x2="17625" y2="7717"/>
                            <a14:foregroundMark x1="17625" y1="7717" x2="39750" y2="7395"/>
                            <a14:foregroundMark x1="39750" y1="7395" x2="60750" y2="8842"/>
                            <a14:foregroundMark x1="60750" y1="8842" x2="73250" y2="6592"/>
                            <a14:foregroundMark x1="52125" y1="7556" x2="52125" y2="7556"/>
                            <a14:foregroundMark x1="77500" y1="7717" x2="77500" y2="7717"/>
                            <a14:backgroundMark x1="54750" y1="70900" x2="54750" y2="70900"/>
                            <a14:backgroundMark x1="54625" y1="71222" x2="54625" y2="71222"/>
                            <a14:backgroundMark x1="54875" y1="70579" x2="54875" y2="70579"/>
                            <a14:backgroundMark x1="54625" y1="71383" x2="54625" y2="71383"/>
                            <a14:backgroundMark x1="54625" y1="71061" x2="54625" y2="71061"/>
                            <a14:backgroundMark x1="54625" y1="70900" x2="54625" y2="70900"/>
                            <a14:backgroundMark x1="54875" y1="86495" x2="54875" y2="86495"/>
                            <a14:backgroundMark x1="54750" y1="86977" x2="55125" y2="86977"/>
                            <a14:backgroundMark x1="54750" y1="86174" x2="54750" y2="86174"/>
                            <a14:backgroundMark x1="54625" y1="85852" x2="54625" y2="85852"/>
                            <a14:backgroundMark x1="54625" y1="86656" x2="54625" y2="86656"/>
                            <a14:backgroundMark x1="54625" y1="86334" x2="54625" y2="86334"/>
                            <a14:backgroundMark x1="54625" y1="86174" x2="54625" y2="86174"/>
                            <a14:backgroundMark x1="54625" y1="85852" x2="54625" y2="85852"/>
                            <a14:backgroundMark x1="54375" y1="85852" x2="54375" y2="85852"/>
                            <a14:backgroundMark x1="55000" y1="86013" x2="55000" y2="86013"/>
                            <a14:backgroundMark x1="54750" y1="85691" x2="54750" y2="85691"/>
                            <a14:backgroundMark x1="54500" y1="85370" x2="54500" y2="853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3034" y="1736918"/>
                <a:ext cx="2877695" cy="2220045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9C6032-D045-3CD0-D99C-3968DD81B5FF}"/>
                </a:ext>
              </a:extLst>
            </p:cNvPr>
            <p:cNvSpPr txBox="1"/>
            <p:nvPr/>
          </p:nvSpPr>
          <p:spPr>
            <a:xfrm>
              <a:off x="2586230" y="1145098"/>
              <a:ext cx="2188970" cy="400110"/>
            </a:xfrm>
            <a:prstGeom prst="rect">
              <a:avLst/>
            </a:prstGeom>
            <a:solidFill>
              <a:srgbClr val="00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비속어 필터링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3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2022-10-13T11:44:07Z</dcterms:created>
  <dcterms:modified xsi:type="dcterms:W3CDTF">2022-10-13T15:24:17Z</dcterms:modified>
</cp:coreProperties>
</file>