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1" r:id="rId2"/>
    <p:sldId id="283" r:id="rId3"/>
    <p:sldId id="289" r:id="rId4"/>
    <p:sldId id="284" r:id="rId5"/>
    <p:sldId id="285" r:id="rId6"/>
    <p:sldId id="286" r:id="rId7"/>
    <p:sldId id="287" r:id="rId8"/>
    <p:sldId id="259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78815-1B7D-41E3-83CD-BFBC244F0590}" v="1" dt="2023-11-16T04:57:31.193"/>
    <p1510:client id="{A535469C-AA33-47F1-9913-F7797AC95965}" v="24" dt="2023-11-16T10:31:2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7094" autoAdjust="0"/>
  </p:normalViewPr>
  <p:slideViewPr>
    <p:cSldViewPr snapToGrid="0">
      <p:cViewPr varScale="1">
        <p:scale>
          <a:sx n="63" d="100"/>
          <a:sy n="63" d="100"/>
        </p:scale>
        <p:origin x="142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402"/>
    </p:cViewPr>
  </p:sorterViewPr>
  <p:notesViewPr>
    <p:cSldViewPr snapToGrid="0"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배 서" userId="e1975e187583414f" providerId="LiveId" clId="{74078815-1B7D-41E3-83CD-BFBC244F0590}"/>
    <pc:docChg chg="custSel delSld modSld">
      <pc:chgData name="진배 서" userId="e1975e187583414f" providerId="LiveId" clId="{74078815-1B7D-41E3-83CD-BFBC244F0590}" dt="2023-11-16T04:57:42.444" v="7" actId="14100"/>
      <pc:docMkLst>
        <pc:docMk/>
      </pc:docMkLst>
      <pc:sldChg chg="addSp delSp modSp mod">
        <pc:chgData name="진배 서" userId="e1975e187583414f" providerId="LiveId" clId="{74078815-1B7D-41E3-83CD-BFBC244F0590}" dt="2023-11-16T04:57:42.444" v="7" actId="14100"/>
        <pc:sldMkLst>
          <pc:docMk/>
          <pc:sldMk cId="262312624" sldId="259"/>
        </pc:sldMkLst>
        <pc:picChg chg="add mod">
          <ac:chgData name="진배 서" userId="e1975e187583414f" providerId="LiveId" clId="{74078815-1B7D-41E3-83CD-BFBC244F0590}" dt="2023-11-16T04:57:42.444" v="7" actId="14100"/>
          <ac:picMkLst>
            <pc:docMk/>
            <pc:sldMk cId="262312624" sldId="259"/>
            <ac:picMk id="2" creationId="{C1E30ADA-DE41-FE38-D282-CC5A0B592F7A}"/>
          </ac:picMkLst>
        </pc:picChg>
        <pc:picChg chg="del">
          <ac:chgData name="진배 서" userId="e1975e187583414f" providerId="LiveId" clId="{74078815-1B7D-41E3-83CD-BFBC244F0590}" dt="2023-11-16T04:57:28.734" v="2" actId="478"/>
          <ac:picMkLst>
            <pc:docMk/>
            <pc:sldMk cId="262312624" sldId="259"/>
            <ac:picMk id="3" creationId="{214C25B6-F878-B5D3-D135-0B1EE4742FAE}"/>
          </ac:picMkLst>
        </pc:picChg>
      </pc:sldChg>
      <pc:sldChg chg="del">
        <pc:chgData name="진배 서" userId="e1975e187583414f" providerId="LiveId" clId="{74078815-1B7D-41E3-83CD-BFBC244F0590}" dt="2023-11-16T04:57:27.026" v="1" actId="47"/>
        <pc:sldMkLst>
          <pc:docMk/>
          <pc:sldMk cId="1100707411" sldId="278"/>
        </pc:sldMkLst>
      </pc:sldChg>
      <pc:sldChg chg="del">
        <pc:chgData name="진배 서" userId="e1975e187583414f" providerId="LiveId" clId="{74078815-1B7D-41E3-83CD-BFBC244F0590}" dt="2023-11-16T04:57:26.401" v="0" actId="47"/>
        <pc:sldMkLst>
          <pc:docMk/>
          <pc:sldMk cId="4179806101" sldId="280"/>
        </pc:sldMkLst>
      </pc:sldChg>
    </pc:docChg>
  </pc:docChgLst>
  <pc:docChgLst>
    <pc:chgData name="서 진배" userId="e1975e187583414f" providerId="LiveId" clId="{BD1BD691-4E31-4FE6-9E10-97F7129DA1F5}"/>
    <pc:docChg chg="custSel addSld delSld modSld">
      <pc:chgData name="서 진배" userId="e1975e187583414f" providerId="LiveId" clId="{BD1BD691-4E31-4FE6-9E10-97F7129DA1F5}" dt="2023-09-08T03:24:46.554" v="62" actId="20577"/>
      <pc:docMkLst>
        <pc:docMk/>
      </pc:docMkLst>
      <pc:sldChg chg="new del">
        <pc:chgData name="서 진배" userId="e1975e187583414f" providerId="LiveId" clId="{BD1BD691-4E31-4FE6-9E10-97F7129DA1F5}" dt="2023-09-08T03:18:05.364" v="2" actId="47"/>
        <pc:sldMkLst>
          <pc:docMk/>
          <pc:sldMk cId="1838826840" sldId="256"/>
        </pc:sldMkLst>
      </pc:sldChg>
      <pc:sldChg chg="addSp modSp new mod">
        <pc:chgData name="서 진배" userId="e1975e187583414f" providerId="LiveId" clId="{BD1BD691-4E31-4FE6-9E10-97F7129DA1F5}" dt="2023-09-08T03:24:38.140" v="38" actId="571"/>
        <pc:sldMkLst>
          <pc:docMk/>
          <pc:sldMk cId="2324500102" sldId="257"/>
        </pc:sldMkLst>
        <pc:spChg chg="add mod">
          <ac:chgData name="서 진배" userId="e1975e187583414f" providerId="LiveId" clId="{BD1BD691-4E31-4FE6-9E10-97F7129DA1F5}" dt="2023-09-08T03:24:31.180" v="36" actId="2711"/>
          <ac:spMkLst>
            <pc:docMk/>
            <pc:sldMk cId="2324500102" sldId="257"/>
            <ac:spMk id="2" creationId="{64FFB6EE-ED3F-44F9-4C1B-E83E78240CAC}"/>
          </ac:spMkLst>
        </pc:spChg>
        <pc:spChg chg="add mod">
          <ac:chgData name="서 진배" userId="e1975e187583414f" providerId="LiveId" clId="{BD1BD691-4E31-4FE6-9E10-97F7129DA1F5}" dt="2023-09-08T03:24:38.140" v="38" actId="571"/>
          <ac:spMkLst>
            <pc:docMk/>
            <pc:sldMk cId="2324500102" sldId="257"/>
            <ac:spMk id="4" creationId="{8D00F064-AC03-7D6B-4454-4E196D097E6F}"/>
          </ac:spMkLst>
        </pc:spChg>
        <pc:picChg chg="add mod">
          <ac:chgData name="서 진배" userId="e1975e187583414f" providerId="LiveId" clId="{BD1BD691-4E31-4FE6-9E10-97F7129DA1F5}" dt="2023-09-08T03:22:54.445" v="10" actId="1076"/>
          <ac:picMkLst>
            <pc:docMk/>
            <pc:sldMk cId="2324500102" sldId="257"/>
            <ac:picMk id="3" creationId="{E3DD3114-3511-7F08-0895-8A20EC9E95BE}"/>
          </ac:picMkLst>
        </pc:picChg>
      </pc:sldChg>
      <pc:sldChg chg="addSp delSp modSp new mod">
        <pc:chgData name="서 진배" userId="e1975e187583414f" providerId="LiveId" clId="{BD1BD691-4E31-4FE6-9E10-97F7129DA1F5}" dt="2023-09-08T03:24:46.554" v="62" actId="20577"/>
        <pc:sldMkLst>
          <pc:docMk/>
          <pc:sldMk cId="4252950746" sldId="258"/>
        </pc:sldMkLst>
        <pc:spChg chg="add del mod">
          <ac:chgData name="서 진배" userId="e1975e187583414f" providerId="LiveId" clId="{BD1BD691-4E31-4FE6-9E10-97F7129DA1F5}" dt="2023-09-08T03:24:42.682" v="39" actId="478"/>
          <ac:spMkLst>
            <pc:docMk/>
            <pc:sldMk cId="4252950746" sldId="258"/>
            <ac:spMk id="3" creationId="{267E6A87-4681-3ED6-5F8A-89A99253E001}"/>
          </ac:spMkLst>
        </pc:spChg>
        <pc:spChg chg="add mod">
          <ac:chgData name="서 진배" userId="e1975e187583414f" providerId="LiveId" clId="{BD1BD691-4E31-4FE6-9E10-97F7129DA1F5}" dt="2023-09-08T03:24:46.554" v="62" actId="20577"/>
          <ac:spMkLst>
            <pc:docMk/>
            <pc:sldMk cId="4252950746" sldId="258"/>
            <ac:spMk id="4" creationId="{26748174-5D63-A84E-6C0E-7EC23F00DA96}"/>
          </ac:spMkLst>
        </pc:spChg>
        <pc:picChg chg="add del mod ord">
          <ac:chgData name="서 진배" userId="e1975e187583414f" providerId="LiveId" clId="{BD1BD691-4E31-4FE6-9E10-97F7129DA1F5}" dt="2023-09-08T03:23:53.771" v="22" actId="478"/>
          <ac:picMkLst>
            <pc:docMk/>
            <pc:sldMk cId="4252950746" sldId="258"/>
            <ac:picMk id="2" creationId="{0E5E62D6-5437-A227-4DBE-B8466ECFB094}"/>
          </ac:picMkLst>
        </pc:picChg>
        <pc:picChg chg="add del">
          <ac:chgData name="서 진배" userId="e1975e187583414f" providerId="LiveId" clId="{BD1BD691-4E31-4FE6-9E10-97F7129DA1F5}" dt="2023-09-08T03:21:00.849" v="6" actId="478"/>
          <ac:picMkLst>
            <pc:docMk/>
            <pc:sldMk cId="4252950746" sldId="258"/>
            <ac:picMk id="3" creationId="{D77E95EF-3C95-E8C9-C42B-BEE8D4D6784A}"/>
          </ac:picMkLst>
        </pc:picChg>
        <pc:picChg chg="add mod ord">
          <ac:chgData name="서 진배" userId="e1975e187583414f" providerId="LiveId" clId="{BD1BD691-4E31-4FE6-9E10-97F7129DA1F5}" dt="2023-09-08T03:23:52.394" v="21" actId="167"/>
          <ac:picMkLst>
            <pc:docMk/>
            <pc:sldMk cId="4252950746" sldId="258"/>
            <ac:picMk id="5" creationId="{F68492FD-7CD5-DEEE-1D0B-04539202E571}"/>
          </ac:picMkLst>
        </pc:picChg>
      </pc:sldChg>
    </pc:docChg>
  </pc:docChgLst>
  <pc:docChgLst>
    <pc:chgData name="진배 서" userId="e1975e187583414f" providerId="LiveId" clId="{FC5DD9D8-3FB7-4733-A4E7-1B642B29F5EE}"/>
    <pc:docChg chg="undo redo custSel addSld delSld modSld sldOrd">
      <pc:chgData name="진배 서" userId="e1975e187583414f" providerId="LiveId" clId="{FC5DD9D8-3FB7-4733-A4E7-1B642B29F5EE}" dt="2023-10-22T07:10:34.465" v="3676" actId="20577"/>
      <pc:docMkLst>
        <pc:docMk/>
      </pc:docMkLst>
      <pc:sldChg chg="del">
        <pc:chgData name="진배 서" userId="e1975e187583414f" providerId="LiveId" clId="{FC5DD9D8-3FB7-4733-A4E7-1B642B29F5EE}" dt="2023-10-16T05:14:50.012" v="122" actId="47"/>
        <pc:sldMkLst>
          <pc:docMk/>
          <pc:sldMk cId="2324500102" sldId="257"/>
        </pc:sldMkLst>
      </pc:sldChg>
      <pc:sldChg chg="addSp delSp modSp mod modNotesTx">
        <pc:chgData name="진배 서" userId="e1975e187583414f" providerId="LiveId" clId="{FC5DD9D8-3FB7-4733-A4E7-1B642B29F5EE}" dt="2023-10-22T06:48:31.787" v="1602" actId="20577"/>
        <pc:sldMkLst>
          <pc:docMk/>
          <pc:sldMk cId="262312624" sldId="259"/>
        </pc:sldMkLst>
        <pc:spChg chg="add del mod">
          <ac:chgData name="진배 서" userId="e1975e187583414f" providerId="LiveId" clId="{FC5DD9D8-3FB7-4733-A4E7-1B642B29F5EE}" dt="2023-10-16T05:03:59.244" v="62"/>
          <ac:spMkLst>
            <pc:docMk/>
            <pc:sldMk cId="262312624" sldId="259"/>
            <ac:spMk id="2" creationId="{8AD4BDBA-465F-63BF-2BEB-6B79DDD5900B}"/>
          </ac:spMkLst>
        </pc:spChg>
        <pc:spChg chg="mod">
          <ac:chgData name="진배 서" userId="e1975e187583414f" providerId="LiveId" clId="{FC5DD9D8-3FB7-4733-A4E7-1B642B29F5EE}" dt="2023-10-18T12:21:25.114" v="351" actId="6549"/>
          <ac:spMkLst>
            <pc:docMk/>
            <pc:sldMk cId="262312624" sldId="259"/>
            <ac:spMk id="4" creationId="{26748174-5D63-A84E-6C0E-7EC23F00DA96}"/>
          </ac:spMkLst>
        </pc:spChg>
        <pc:spChg chg="add mod">
          <ac:chgData name="진배 서" userId="e1975e187583414f" providerId="LiveId" clId="{FC5DD9D8-3FB7-4733-A4E7-1B642B29F5EE}" dt="2023-10-16T05:04:45.625" v="73" actId="571"/>
          <ac:spMkLst>
            <pc:docMk/>
            <pc:sldMk cId="262312624" sldId="259"/>
            <ac:spMk id="7" creationId="{BF85B047-269A-315C-6C33-F3713D6FC5A7}"/>
          </ac:spMkLst>
        </pc:spChg>
        <pc:picChg chg="add mod">
          <ac:chgData name="진배 서" userId="e1975e187583414f" providerId="LiveId" clId="{FC5DD9D8-3FB7-4733-A4E7-1B642B29F5EE}" dt="2023-10-18T12:21:10.893" v="265" actId="1076"/>
          <ac:picMkLst>
            <pc:docMk/>
            <pc:sldMk cId="262312624" sldId="259"/>
            <ac:picMk id="3" creationId="{214C25B6-F878-B5D3-D135-0B1EE4742FAE}"/>
          </ac:picMkLst>
        </pc:picChg>
        <pc:picChg chg="del">
          <ac:chgData name="진배 서" userId="e1975e187583414f" providerId="LiveId" clId="{FC5DD9D8-3FB7-4733-A4E7-1B642B29F5EE}" dt="2023-10-16T05:02:12.659" v="5" actId="478"/>
          <ac:picMkLst>
            <pc:docMk/>
            <pc:sldMk cId="262312624" sldId="259"/>
            <ac:picMk id="3" creationId="{351A4D6D-CC6B-402C-816E-DA809E74CE58}"/>
          </ac:picMkLst>
        </pc:picChg>
        <pc:picChg chg="add del mod modCrop">
          <ac:chgData name="진배 서" userId="e1975e187583414f" providerId="LiveId" clId="{FC5DD9D8-3FB7-4733-A4E7-1B642B29F5EE}" dt="2023-10-18T12:20:53.169" v="260" actId="478"/>
          <ac:picMkLst>
            <pc:docMk/>
            <pc:sldMk cId="262312624" sldId="259"/>
            <ac:picMk id="6" creationId="{88018B68-83DE-12B3-A157-57D5725CA4E5}"/>
          </ac:picMkLst>
        </pc:picChg>
      </pc:sldChg>
      <pc:sldChg chg="del">
        <pc:chgData name="진배 서" userId="e1975e187583414f" providerId="LiveId" clId="{FC5DD9D8-3FB7-4733-A4E7-1B642B29F5EE}" dt="2023-10-16T05:10:50.272" v="106" actId="47"/>
        <pc:sldMkLst>
          <pc:docMk/>
          <pc:sldMk cId="4125091793" sldId="268"/>
        </pc:sldMkLst>
      </pc:sldChg>
      <pc:sldChg chg="del">
        <pc:chgData name="진배 서" userId="e1975e187583414f" providerId="LiveId" clId="{FC5DD9D8-3FB7-4733-A4E7-1B642B29F5EE}" dt="2023-10-16T05:10:51.338" v="107" actId="47"/>
        <pc:sldMkLst>
          <pc:docMk/>
          <pc:sldMk cId="1331033078" sldId="269"/>
        </pc:sldMkLst>
      </pc:sldChg>
      <pc:sldChg chg="del">
        <pc:chgData name="진배 서" userId="e1975e187583414f" providerId="LiveId" clId="{FC5DD9D8-3FB7-4733-A4E7-1B642B29F5EE}" dt="2023-10-16T05:10:53.742" v="108" actId="47"/>
        <pc:sldMkLst>
          <pc:docMk/>
          <pc:sldMk cId="4153182166" sldId="270"/>
        </pc:sldMkLst>
      </pc:sldChg>
      <pc:sldChg chg="del">
        <pc:chgData name="진배 서" userId="e1975e187583414f" providerId="LiveId" clId="{FC5DD9D8-3FB7-4733-A4E7-1B642B29F5EE}" dt="2023-10-16T05:10:55.438" v="109" actId="47"/>
        <pc:sldMkLst>
          <pc:docMk/>
          <pc:sldMk cId="2953458993" sldId="271"/>
        </pc:sldMkLst>
      </pc:sldChg>
      <pc:sldChg chg="addSp delSp modSp del mod">
        <pc:chgData name="진배 서" userId="e1975e187583414f" providerId="LiveId" clId="{FC5DD9D8-3FB7-4733-A4E7-1B642B29F5EE}" dt="2023-10-16T05:37:31.113" v="258" actId="47"/>
        <pc:sldMkLst>
          <pc:docMk/>
          <pc:sldMk cId="66998562" sldId="276"/>
        </pc:sldMkLst>
        <pc:spChg chg="mod">
          <ac:chgData name="진배 서" userId="e1975e187583414f" providerId="LiveId" clId="{FC5DD9D8-3FB7-4733-A4E7-1B642B29F5EE}" dt="2023-10-16T05:16:16.837" v="135" actId="20577"/>
          <ac:spMkLst>
            <pc:docMk/>
            <pc:sldMk cId="66998562" sldId="276"/>
            <ac:spMk id="4" creationId="{26748174-5D63-A84E-6C0E-7EC23F00DA96}"/>
          </ac:spMkLst>
        </pc:spChg>
        <pc:picChg chg="add mod modCrop">
          <ac:chgData name="진배 서" userId="e1975e187583414f" providerId="LiveId" clId="{FC5DD9D8-3FB7-4733-A4E7-1B642B29F5EE}" dt="2023-10-16T05:33:36.033" v="201" actId="1076"/>
          <ac:picMkLst>
            <pc:docMk/>
            <pc:sldMk cId="66998562" sldId="276"/>
            <ac:picMk id="3" creationId="{149768FC-8876-066E-F913-EF33FA597CBA}"/>
          </ac:picMkLst>
        </pc:picChg>
        <pc:picChg chg="add mod modCrop">
          <ac:chgData name="진배 서" userId="e1975e187583414f" providerId="LiveId" clId="{FC5DD9D8-3FB7-4733-A4E7-1B642B29F5EE}" dt="2023-10-16T05:18:59.430" v="153" actId="14100"/>
          <ac:picMkLst>
            <pc:docMk/>
            <pc:sldMk cId="66998562" sldId="276"/>
            <ac:picMk id="6" creationId="{9F8584ED-7948-2BBF-207C-46F42D034ED5}"/>
          </ac:picMkLst>
        </pc:picChg>
        <pc:picChg chg="del mod">
          <ac:chgData name="진배 서" userId="e1975e187583414f" providerId="LiveId" clId="{FC5DD9D8-3FB7-4733-A4E7-1B642B29F5EE}" dt="2023-10-16T05:01:59.964" v="3" actId="478"/>
          <ac:picMkLst>
            <pc:docMk/>
            <pc:sldMk cId="66998562" sldId="276"/>
            <ac:picMk id="15" creationId="{C49A0DAF-1FF8-4748-B0CC-2A54E95FF127}"/>
          </ac:picMkLst>
        </pc:picChg>
      </pc:sldChg>
      <pc:sldChg chg="addSp delSp modSp mod">
        <pc:chgData name="진배 서" userId="e1975e187583414f" providerId="LiveId" clId="{FC5DD9D8-3FB7-4733-A4E7-1B642B29F5EE}" dt="2023-10-16T05:37:35.733" v="259"/>
        <pc:sldMkLst>
          <pc:docMk/>
          <pc:sldMk cId="3074192091" sldId="277"/>
        </pc:sldMkLst>
        <pc:spChg chg="mod">
          <ac:chgData name="진배 서" userId="e1975e187583414f" providerId="LiveId" clId="{FC5DD9D8-3FB7-4733-A4E7-1B642B29F5EE}" dt="2023-10-16T05:20:13.381" v="175" actId="20577"/>
          <ac:spMkLst>
            <pc:docMk/>
            <pc:sldMk cId="3074192091" sldId="277"/>
            <ac:spMk id="4" creationId="{26748174-5D63-A84E-6C0E-7EC23F00DA96}"/>
          </ac:spMkLst>
        </pc:spChg>
        <pc:picChg chg="add del mod modCrop">
          <ac:chgData name="진배 서" userId="e1975e187583414f" providerId="LiveId" clId="{FC5DD9D8-3FB7-4733-A4E7-1B642B29F5EE}" dt="2023-10-16T05:25:13.034" v="183" actId="478"/>
          <ac:picMkLst>
            <pc:docMk/>
            <pc:sldMk cId="3074192091" sldId="277"/>
            <ac:picMk id="3" creationId="{6550DAA1-D638-EC4F-83B0-CAA81E9BBF42}"/>
          </ac:picMkLst>
        </pc:picChg>
        <pc:picChg chg="add del mod modCrop">
          <ac:chgData name="진배 서" userId="e1975e187583414f" providerId="LiveId" clId="{FC5DD9D8-3FB7-4733-A4E7-1B642B29F5EE}" dt="2023-10-16T05:31:32.075" v="199" actId="478"/>
          <ac:picMkLst>
            <pc:docMk/>
            <pc:sldMk cId="3074192091" sldId="277"/>
            <ac:picMk id="6" creationId="{85DCC702-45DC-B166-A3C6-02935E55542D}"/>
          </ac:picMkLst>
        </pc:picChg>
        <pc:picChg chg="del">
          <ac:chgData name="진배 서" userId="e1975e187583414f" providerId="LiveId" clId="{FC5DD9D8-3FB7-4733-A4E7-1B642B29F5EE}" dt="2023-10-16T05:02:02.698" v="4" actId="478"/>
          <ac:picMkLst>
            <pc:docMk/>
            <pc:sldMk cId="3074192091" sldId="277"/>
            <ac:picMk id="7" creationId="{2B84D01A-73D1-4DD7-8816-FBEAEAEB086B}"/>
          </ac:picMkLst>
        </pc:picChg>
        <pc:picChg chg="add mod">
          <ac:chgData name="진배 서" userId="e1975e187583414f" providerId="LiveId" clId="{FC5DD9D8-3FB7-4733-A4E7-1B642B29F5EE}" dt="2023-10-16T05:37:35.733" v="259"/>
          <ac:picMkLst>
            <pc:docMk/>
            <pc:sldMk cId="3074192091" sldId="277"/>
            <ac:picMk id="9" creationId="{DB6E7970-5F64-C578-E865-A31C6DB3BD2B}"/>
          </ac:picMkLst>
        </pc:picChg>
      </pc:sldChg>
      <pc:sldChg chg="addSp delSp modSp add mod">
        <pc:chgData name="진배 서" userId="e1975e187583414f" providerId="LiveId" clId="{FC5DD9D8-3FB7-4733-A4E7-1B642B29F5EE}" dt="2023-10-18T12:22:14.368" v="465" actId="20577"/>
        <pc:sldMkLst>
          <pc:docMk/>
          <pc:sldMk cId="1100707411" sldId="278"/>
        </pc:sldMkLst>
        <pc:spChg chg="add mod">
          <ac:chgData name="진배 서" userId="e1975e187583414f" providerId="LiveId" clId="{FC5DD9D8-3FB7-4733-A4E7-1B642B29F5EE}" dt="2023-10-18T12:22:14.368" v="465" actId="20577"/>
          <ac:spMkLst>
            <pc:docMk/>
            <pc:sldMk cId="1100707411" sldId="278"/>
            <ac:spMk id="2" creationId="{7122E957-1445-5838-CAA9-AC7B5137EE7B}"/>
          </ac:spMkLst>
        </pc:spChg>
        <pc:spChg chg="del mod">
          <ac:chgData name="진배 서" userId="e1975e187583414f" providerId="LiveId" clId="{FC5DD9D8-3FB7-4733-A4E7-1B642B29F5EE}" dt="2023-10-16T05:04:52.233" v="76" actId="478"/>
          <ac:spMkLst>
            <pc:docMk/>
            <pc:sldMk cId="1100707411" sldId="278"/>
            <ac:spMk id="4" creationId="{26748174-5D63-A84E-6C0E-7EC23F00DA96}"/>
          </ac:spMkLst>
        </pc:spChg>
        <pc:picChg chg="add mod">
          <ac:chgData name="진배 서" userId="e1975e187583414f" providerId="LiveId" clId="{FC5DD9D8-3FB7-4733-A4E7-1B642B29F5EE}" dt="2023-10-18T12:21:50.399" v="355" actId="1076"/>
          <ac:picMkLst>
            <pc:docMk/>
            <pc:sldMk cId="1100707411" sldId="278"/>
            <ac:picMk id="4" creationId="{538922DF-F227-3A9C-609A-D7B428311BD9}"/>
          </ac:picMkLst>
        </pc:picChg>
        <pc:picChg chg="add del mod">
          <ac:chgData name="진배 서" userId="e1975e187583414f" providerId="LiveId" clId="{FC5DD9D8-3FB7-4733-A4E7-1B642B29F5EE}" dt="2023-10-18T12:20:55.166" v="261" actId="478"/>
          <ac:picMkLst>
            <pc:docMk/>
            <pc:sldMk cId="1100707411" sldId="278"/>
            <ac:picMk id="5" creationId="{595A752E-FC4E-74C2-B1BA-606EEA9F8CCC}"/>
          </ac:picMkLst>
        </pc:picChg>
      </pc:sldChg>
      <pc:sldChg chg="addSp delSp modSp add mod">
        <pc:chgData name="진배 서" userId="e1975e187583414f" providerId="LiveId" clId="{FC5DD9D8-3FB7-4733-A4E7-1B642B29F5EE}" dt="2023-10-22T07:09:26.804" v="3651" actId="20577"/>
        <pc:sldMkLst>
          <pc:docMk/>
          <pc:sldMk cId="2712756291" sldId="279"/>
        </pc:sldMkLst>
        <pc:spChg chg="mod">
          <ac:chgData name="진배 서" userId="e1975e187583414f" providerId="LiveId" clId="{FC5DD9D8-3FB7-4733-A4E7-1B642B29F5EE}" dt="2023-10-22T07:09:26.804" v="3651" actId="20577"/>
          <ac:spMkLst>
            <pc:docMk/>
            <pc:sldMk cId="2712756291" sldId="279"/>
            <ac:spMk id="2" creationId="{64FFB6EE-ED3F-44F9-4C1B-E83E78240CAC}"/>
          </ac:spMkLst>
        </pc:spChg>
        <pc:picChg chg="add del mod">
          <ac:chgData name="진배 서" userId="e1975e187583414f" providerId="LiveId" clId="{FC5DD9D8-3FB7-4733-A4E7-1B642B29F5EE}" dt="2023-10-22T06:40:09.932" v="470" actId="478"/>
          <ac:picMkLst>
            <pc:docMk/>
            <pc:sldMk cId="2712756291" sldId="279"/>
            <ac:picMk id="3" creationId="{6D023A6F-34F1-4AB1-8203-3A68108C220C}"/>
          </ac:picMkLst>
        </pc:picChg>
      </pc:sldChg>
      <pc:sldChg chg="modSp add mod ord">
        <pc:chgData name="진배 서" userId="e1975e187583414f" providerId="LiveId" clId="{FC5DD9D8-3FB7-4733-A4E7-1B642B29F5EE}" dt="2023-10-22T07:10:34.465" v="3676" actId="20577"/>
        <pc:sldMkLst>
          <pc:docMk/>
          <pc:sldMk cId="4179806101" sldId="280"/>
        </pc:sldMkLst>
        <pc:spChg chg="mod">
          <ac:chgData name="진배 서" userId="e1975e187583414f" providerId="LiveId" clId="{FC5DD9D8-3FB7-4733-A4E7-1B642B29F5EE}" dt="2023-10-22T07:10:34.465" v="3676" actId="20577"/>
          <ac:spMkLst>
            <pc:docMk/>
            <pc:sldMk cId="4179806101" sldId="280"/>
            <ac:spMk id="2" creationId="{64FFB6EE-ED3F-44F9-4C1B-E83E78240CAC}"/>
          </ac:spMkLst>
        </pc:spChg>
      </pc:sldChg>
      <pc:sldChg chg="addSp delSp modSp add mod">
        <pc:chgData name="진배 서" userId="e1975e187583414f" providerId="LiveId" clId="{FC5DD9D8-3FB7-4733-A4E7-1B642B29F5EE}" dt="2023-10-16T05:37:24.607" v="257" actId="1038"/>
        <pc:sldMkLst>
          <pc:docMk/>
          <pc:sldMk cId="297359407" sldId="281"/>
        </pc:sldMkLst>
        <pc:picChg chg="del">
          <ac:chgData name="진배 서" userId="e1975e187583414f" providerId="LiveId" clId="{FC5DD9D8-3FB7-4733-A4E7-1B642B29F5EE}" dt="2023-10-16T05:33:42.489" v="204" actId="478"/>
          <ac:picMkLst>
            <pc:docMk/>
            <pc:sldMk cId="297359407" sldId="281"/>
            <ac:picMk id="3" creationId="{149768FC-8876-066E-F913-EF33FA597CBA}"/>
          </ac:picMkLst>
        </pc:picChg>
        <pc:picChg chg="add mod modCrop">
          <ac:chgData name="진배 서" userId="e1975e187583414f" providerId="LiveId" clId="{FC5DD9D8-3FB7-4733-A4E7-1B642B29F5EE}" dt="2023-10-16T05:37:24.607" v="257" actId="1038"/>
          <ac:picMkLst>
            <pc:docMk/>
            <pc:sldMk cId="297359407" sldId="281"/>
            <ac:picMk id="5" creationId="{270E49CD-9B89-5A45-F5BC-265BE6042100}"/>
          </ac:picMkLst>
        </pc:picChg>
        <pc:picChg chg="del">
          <ac:chgData name="진배 서" userId="e1975e187583414f" providerId="LiveId" clId="{FC5DD9D8-3FB7-4733-A4E7-1B642B29F5EE}" dt="2023-10-16T05:33:43.330" v="205" actId="478"/>
          <ac:picMkLst>
            <pc:docMk/>
            <pc:sldMk cId="297359407" sldId="281"/>
            <ac:picMk id="6" creationId="{9F8584ED-7948-2BBF-207C-46F42D034ED5}"/>
          </ac:picMkLst>
        </pc:picChg>
        <pc:picChg chg="add del mod modCrop">
          <ac:chgData name="진배 서" userId="e1975e187583414f" providerId="LiveId" clId="{FC5DD9D8-3FB7-4733-A4E7-1B642B29F5EE}" dt="2023-10-16T05:35:29.785" v="232" actId="478"/>
          <ac:picMkLst>
            <pc:docMk/>
            <pc:sldMk cId="297359407" sldId="281"/>
            <ac:picMk id="7" creationId="{7AEA8EDE-01FD-FCE1-0A81-3DD28E3981F7}"/>
          </ac:picMkLst>
        </pc:picChg>
        <pc:picChg chg="add mod modCrop">
          <ac:chgData name="진배 서" userId="e1975e187583414f" providerId="LiveId" clId="{FC5DD9D8-3FB7-4733-A4E7-1B642B29F5EE}" dt="2023-10-16T05:36:59.136" v="250" actId="14100"/>
          <ac:picMkLst>
            <pc:docMk/>
            <pc:sldMk cId="297359407" sldId="281"/>
            <ac:picMk id="8" creationId="{20E67986-3482-DC56-A0AA-4EA6A9B42A45}"/>
          </ac:picMkLst>
        </pc:picChg>
      </pc:sldChg>
      <pc:sldChg chg="add del">
        <pc:chgData name="진배 서" userId="e1975e187583414f" providerId="LiveId" clId="{FC5DD9D8-3FB7-4733-A4E7-1B642B29F5EE}" dt="2023-10-16T05:34:08.830" v="214"/>
        <pc:sldMkLst>
          <pc:docMk/>
          <pc:sldMk cId="2440122946" sldId="282"/>
        </pc:sldMkLst>
      </pc:sldChg>
    </pc:docChg>
  </pc:docChgLst>
  <pc:docChgLst>
    <pc:chgData name="진배 서" userId="e1975e187583414f" providerId="LiveId" clId="{A535469C-AA33-47F1-9913-F7797AC95965}"/>
    <pc:docChg chg="undo custSel addSld delSld modSld sldOrd">
      <pc:chgData name="진배 서" userId="e1975e187583414f" providerId="LiveId" clId="{A535469C-AA33-47F1-9913-F7797AC95965}" dt="2023-11-16T10:46:26.890" v="271" actId="1076"/>
      <pc:docMkLst>
        <pc:docMk/>
      </pc:docMkLst>
      <pc:sldChg chg="addSp delSp modSp mod">
        <pc:chgData name="진배 서" userId="e1975e187583414f" providerId="LiveId" clId="{A535469C-AA33-47F1-9913-F7797AC95965}" dt="2023-11-16T10:46:26.890" v="271" actId="1076"/>
        <pc:sldMkLst>
          <pc:docMk/>
          <pc:sldMk cId="262312624" sldId="259"/>
        </pc:sldMkLst>
        <pc:spChg chg="mod">
          <ac:chgData name="진배 서" userId="e1975e187583414f" providerId="LiveId" clId="{A535469C-AA33-47F1-9913-F7797AC95965}" dt="2023-11-16T09:29:32.186" v="192" actId="20577"/>
          <ac:spMkLst>
            <pc:docMk/>
            <pc:sldMk cId="262312624" sldId="259"/>
            <ac:spMk id="4" creationId="{26748174-5D63-A84E-6C0E-7EC23F00DA96}"/>
          </ac:spMkLst>
        </pc:spChg>
        <pc:picChg chg="add del">
          <ac:chgData name="진배 서" userId="e1975e187583414f" providerId="LiveId" clId="{A535469C-AA33-47F1-9913-F7797AC95965}" dt="2023-11-16T10:46:17.746" v="268" actId="478"/>
          <ac:picMkLst>
            <pc:docMk/>
            <pc:sldMk cId="262312624" sldId="259"/>
            <ac:picMk id="2" creationId="{C1E30ADA-DE41-FE38-D282-CC5A0B592F7A}"/>
          </ac:picMkLst>
        </pc:picChg>
        <pc:picChg chg="add del mod">
          <ac:chgData name="진배 서" userId="e1975e187583414f" providerId="LiveId" clId="{A535469C-AA33-47F1-9913-F7797AC95965}" dt="2023-11-16T10:46:05.342" v="261" actId="22"/>
          <ac:picMkLst>
            <pc:docMk/>
            <pc:sldMk cId="262312624" sldId="259"/>
            <ac:picMk id="5" creationId="{D27DB2C2-EB2C-6E73-D001-55D097585535}"/>
          </ac:picMkLst>
        </pc:picChg>
        <pc:picChg chg="add mod">
          <ac:chgData name="진배 서" userId="e1975e187583414f" providerId="LiveId" clId="{A535469C-AA33-47F1-9913-F7797AC95965}" dt="2023-11-16T10:46:26.890" v="271" actId="1076"/>
          <ac:picMkLst>
            <pc:docMk/>
            <pc:sldMk cId="262312624" sldId="259"/>
            <ac:picMk id="7" creationId="{F5AB587D-80FE-A04F-1B11-AD8B14BB9A52}"/>
          </ac:picMkLst>
        </pc:picChg>
      </pc:sldChg>
      <pc:sldChg chg="addSp delSp modSp del mod">
        <pc:chgData name="진배 서" userId="e1975e187583414f" providerId="LiveId" clId="{A535469C-AA33-47F1-9913-F7797AC95965}" dt="2023-11-16T09:21:35.005" v="72" actId="47"/>
        <pc:sldMkLst>
          <pc:docMk/>
          <pc:sldMk cId="3074192091" sldId="277"/>
        </pc:sldMkLst>
        <pc:spChg chg="mod">
          <ac:chgData name="진배 서" userId="e1975e187583414f" providerId="LiveId" clId="{A535469C-AA33-47F1-9913-F7797AC95965}" dt="2023-11-16T09:21:13.111" v="64" actId="20577"/>
          <ac:spMkLst>
            <pc:docMk/>
            <pc:sldMk cId="3074192091" sldId="277"/>
            <ac:spMk id="4" creationId="{26748174-5D63-A84E-6C0E-7EC23F00DA96}"/>
          </ac:spMkLst>
        </pc:spChg>
        <pc:spChg chg="add del">
          <ac:chgData name="진배 서" userId="e1975e187583414f" providerId="LiveId" clId="{A535469C-AA33-47F1-9913-F7797AC95965}" dt="2023-11-16T09:21:06.121" v="50" actId="22"/>
          <ac:spMkLst>
            <pc:docMk/>
            <pc:sldMk cId="3074192091" sldId="277"/>
            <ac:spMk id="7" creationId="{DE5AB1FE-AB79-C2EA-0787-1DBA9189B283}"/>
          </ac:spMkLst>
        </pc:spChg>
        <pc:picChg chg="add del mod modCrop">
          <ac:chgData name="진배 서" userId="e1975e187583414f" providerId="LiveId" clId="{A535469C-AA33-47F1-9913-F7797AC95965}" dt="2023-11-16T09:21:33.012" v="71" actId="21"/>
          <ac:picMkLst>
            <pc:docMk/>
            <pc:sldMk cId="3074192091" sldId="277"/>
            <ac:picMk id="3" creationId="{6F81762E-BF58-6038-2260-F4991B283C89}"/>
          </ac:picMkLst>
        </pc:picChg>
        <pc:picChg chg="add mod modCrop">
          <ac:chgData name="진배 서" userId="e1975e187583414f" providerId="LiveId" clId="{A535469C-AA33-47F1-9913-F7797AC95965}" dt="2023-11-16T09:20:59.002" v="48" actId="14100"/>
          <ac:picMkLst>
            <pc:docMk/>
            <pc:sldMk cId="3074192091" sldId="277"/>
            <ac:picMk id="5" creationId="{9AC248E8-DD4B-B496-5673-4BBBB4EF9B2A}"/>
          </ac:picMkLst>
        </pc:picChg>
        <pc:picChg chg="del">
          <ac:chgData name="진배 서" userId="e1975e187583414f" providerId="LiveId" clId="{A535469C-AA33-47F1-9913-F7797AC95965}" dt="2023-11-16T09:15:56.878" v="0" actId="478"/>
          <ac:picMkLst>
            <pc:docMk/>
            <pc:sldMk cId="3074192091" sldId="277"/>
            <ac:picMk id="9" creationId="{DB6E7970-5F64-C578-E865-A31C6DB3BD2B}"/>
          </ac:picMkLst>
        </pc:picChg>
      </pc:sldChg>
      <pc:sldChg chg="del">
        <pc:chgData name="진배 서" userId="e1975e187583414f" providerId="LiveId" clId="{A535469C-AA33-47F1-9913-F7797AC95965}" dt="2023-11-16T09:35:25.019" v="228" actId="47"/>
        <pc:sldMkLst>
          <pc:docMk/>
          <pc:sldMk cId="2712756291" sldId="279"/>
        </pc:sldMkLst>
      </pc:sldChg>
      <pc:sldChg chg="addSp delSp modSp mod">
        <pc:chgData name="진배 서" userId="e1975e187583414f" providerId="LiveId" clId="{A535469C-AA33-47F1-9913-F7797AC95965}" dt="2023-11-16T09:33:31.288" v="223" actId="14100"/>
        <pc:sldMkLst>
          <pc:docMk/>
          <pc:sldMk cId="297359407" sldId="281"/>
        </pc:sldMkLst>
        <pc:spChg chg="mod">
          <ac:chgData name="진배 서" userId="e1975e187583414f" providerId="LiveId" clId="{A535469C-AA33-47F1-9913-F7797AC95965}" dt="2023-11-16T09:17:53.052" v="19" actId="14100"/>
          <ac:spMkLst>
            <pc:docMk/>
            <pc:sldMk cId="297359407" sldId="281"/>
            <ac:spMk id="4" creationId="{26748174-5D63-A84E-6C0E-7EC23F00DA96}"/>
          </ac:spMkLst>
        </pc:spChg>
        <pc:picChg chg="add mod">
          <ac:chgData name="진배 서" userId="e1975e187583414f" providerId="LiveId" clId="{A535469C-AA33-47F1-9913-F7797AC95965}" dt="2023-11-16T09:33:31.288" v="223" actId="14100"/>
          <ac:picMkLst>
            <pc:docMk/>
            <pc:sldMk cId="297359407" sldId="281"/>
            <ac:picMk id="3" creationId="{B9610EA0-FD55-70AB-3647-15193F019EAB}"/>
          </ac:picMkLst>
        </pc:picChg>
        <pc:picChg chg="del">
          <ac:chgData name="진배 서" userId="e1975e187583414f" providerId="LiveId" clId="{A535469C-AA33-47F1-9913-F7797AC95965}" dt="2023-11-16T09:17:42.605" v="1" actId="478"/>
          <ac:picMkLst>
            <pc:docMk/>
            <pc:sldMk cId="297359407" sldId="281"/>
            <ac:picMk id="5" creationId="{270E49CD-9B89-5A45-F5BC-265BE6042100}"/>
          </ac:picMkLst>
        </pc:picChg>
        <pc:picChg chg="add del mod">
          <ac:chgData name="진배 서" userId="e1975e187583414f" providerId="LiveId" clId="{A535469C-AA33-47F1-9913-F7797AC95965}" dt="2023-11-16T09:18:18.046" v="27" actId="478"/>
          <ac:picMkLst>
            <pc:docMk/>
            <pc:sldMk cId="297359407" sldId="281"/>
            <ac:picMk id="6" creationId="{78559D73-0461-B3AA-7727-36DF41A46166}"/>
          </ac:picMkLst>
        </pc:picChg>
        <pc:picChg chg="del">
          <ac:chgData name="진배 서" userId="e1975e187583414f" providerId="LiveId" clId="{A535469C-AA33-47F1-9913-F7797AC95965}" dt="2023-11-16T09:17:44.656" v="2" actId="478"/>
          <ac:picMkLst>
            <pc:docMk/>
            <pc:sldMk cId="297359407" sldId="281"/>
            <ac:picMk id="8" creationId="{20E67986-3482-DC56-A0AA-4EA6A9B42A45}"/>
          </ac:picMkLst>
        </pc:picChg>
      </pc:sldChg>
      <pc:sldChg chg="delSp modSp add del mod">
        <pc:chgData name="진배 서" userId="e1975e187583414f" providerId="LiveId" clId="{A535469C-AA33-47F1-9913-F7797AC95965}" dt="2023-11-16T10:31:40.989" v="251" actId="47"/>
        <pc:sldMkLst>
          <pc:docMk/>
          <pc:sldMk cId="4184702454" sldId="282"/>
        </pc:sldMkLst>
        <pc:spChg chg="mod">
          <ac:chgData name="진배 서" userId="e1975e187583414f" providerId="LiveId" clId="{A535469C-AA33-47F1-9913-F7797AC95965}" dt="2023-11-16T09:21:26.755" v="67" actId="14100"/>
          <ac:spMkLst>
            <pc:docMk/>
            <pc:sldMk cId="4184702454" sldId="282"/>
            <ac:spMk id="4" creationId="{26748174-5D63-A84E-6C0E-7EC23F00DA96}"/>
          </ac:spMkLst>
        </pc:spChg>
        <pc:picChg chg="del">
          <ac:chgData name="진배 서" userId="e1975e187583414f" providerId="LiveId" clId="{A535469C-AA33-47F1-9913-F7797AC95965}" dt="2023-11-16T09:21:23.126" v="66" actId="478"/>
          <ac:picMkLst>
            <pc:docMk/>
            <pc:sldMk cId="4184702454" sldId="282"/>
            <ac:picMk id="3" creationId="{6F81762E-BF58-6038-2260-F4991B283C89}"/>
          </ac:picMkLst>
        </pc:picChg>
      </pc:sldChg>
      <pc:sldChg chg="addSp delSp modSp add mod ord">
        <pc:chgData name="진배 서" userId="e1975e187583414f" providerId="LiveId" clId="{A535469C-AA33-47F1-9913-F7797AC95965}" dt="2023-11-16T10:32:02.826" v="256" actId="478"/>
        <pc:sldMkLst>
          <pc:docMk/>
          <pc:sldMk cId="3514213502" sldId="283"/>
        </pc:sldMkLst>
        <pc:picChg chg="add del mod">
          <ac:chgData name="진배 서" userId="e1975e187583414f" providerId="LiveId" clId="{A535469C-AA33-47F1-9913-F7797AC95965}" dt="2023-11-16T10:32:02.826" v="256" actId="478"/>
          <ac:picMkLst>
            <pc:docMk/>
            <pc:sldMk cId="3514213502" sldId="283"/>
            <ac:picMk id="2" creationId="{E9C129DC-2136-5BD1-ABE5-3CE796B80B64}"/>
          </ac:picMkLst>
        </pc:picChg>
        <pc:picChg chg="add del mod">
          <ac:chgData name="진배 서" userId="e1975e187583414f" providerId="LiveId" clId="{A535469C-AA33-47F1-9913-F7797AC95965}" dt="2023-11-16T09:21:54.717" v="78" actId="478"/>
          <ac:picMkLst>
            <pc:docMk/>
            <pc:sldMk cId="3514213502" sldId="283"/>
            <ac:picMk id="3" creationId="{DB815098-CD16-556A-255A-FC4713777A70}"/>
          </ac:picMkLst>
        </pc:picChg>
        <pc:picChg chg="add mod ord modCrop">
          <ac:chgData name="진배 서" userId="e1975e187583414f" providerId="LiveId" clId="{A535469C-AA33-47F1-9913-F7797AC95965}" dt="2023-11-16T10:32:01.531" v="255" actId="167"/>
          <ac:picMkLst>
            <pc:docMk/>
            <pc:sldMk cId="3514213502" sldId="283"/>
            <ac:picMk id="5" creationId="{1C652A6A-2E65-1F0B-3B51-AD2D22245EED}"/>
          </ac:picMkLst>
        </pc:picChg>
        <pc:picChg chg="del">
          <ac:chgData name="진배 서" userId="e1975e187583414f" providerId="LiveId" clId="{A535469C-AA33-47F1-9913-F7797AC95965}" dt="2023-11-16T09:21:37.759" v="73" actId="478"/>
          <ac:picMkLst>
            <pc:docMk/>
            <pc:sldMk cId="3514213502" sldId="283"/>
            <ac:picMk id="5" creationId="{9AC248E8-DD4B-B496-5673-4BBBB4EF9B2A}"/>
          </ac:picMkLst>
        </pc:picChg>
        <pc:picChg chg="add del mod modCrop">
          <ac:chgData name="진배 서" userId="e1975e187583414f" providerId="LiveId" clId="{A535469C-AA33-47F1-9913-F7797AC95965}" dt="2023-11-16T10:31:28.712" v="247" actId="478"/>
          <ac:picMkLst>
            <pc:docMk/>
            <pc:sldMk cId="3514213502" sldId="283"/>
            <ac:picMk id="6" creationId="{2CF6BA79-6AB7-D464-C99A-0D2A4DA1E65C}"/>
          </ac:picMkLst>
        </pc:picChg>
      </pc:sldChg>
      <pc:sldChg chg="addSp delSp modSp add mod">
        <pc:chgData name="진배 서" userId="e1975e187583414f" providerId="LiveId" clId="{A535469C-AA33-47F1-9913-F7797AC95965}" dt="2023-11-16T09:33:48.482" v="225" actId="14100"/>
        <pc:sldMkLst>
          <pc:docMk/>
          <pc:sldMk cId="2366519551" sldId="284"/>
        </pc:sldMkLst>
        <pc:spChg chg="mod">
          <ac:chgData name="진배 서" userId="e1975e187583414f" providerId="LiveId" clId="{A535469C-AA33-47F1-9913-F7797AC95965}" dt="2023-11-16T09:24:01.500" v="96" actId="20577"/>
          <ac:spMkLst>
            <pc:docMk/>
            <pc:sldMk cId="2366519551" sldId="284"/>
            <ac:spMk id="4" creationId="{26748174-5D63-A84E-6C0E-7EC23F00DA96}"/>
          </ac:spMkLst>
        </pc:spChg>
        <pc:picChg chg="del">
          <ac:chgData name="진배 서" userId="e1975e187583414f" providerId="LiveId" clId="{A535469C-AA33-47F1-9913-F7797AC95965}" dt="2023-11-16T09:24:09.398" v="101" actId="478"/>
          <ac:picMkLst>
            <pc:docMk/>
            <pc:sldMk cId="2366519551" sldId="284"/>
            <ac:picMk id="3" creationId="{B9610EA0-FD55-70AB-3647-15193F019EAB}"/>
          </ac:picMkLst>
        </pc:picChg>
        <pc:picChg chg="add mod">
          <ac:chgData name="진배 서" userId="e1975e187583414f" providerId="LiveId" clId="{A535469C-AA33-47F1-9913-F7797AC95965}" dt="2023-11-16T09:33:48.482" v="225" actId="14100"/>
          <ac:picMkLst>
            <pc:docMk/>
            <pc:sldMk cId="2366519551" sldId="284"/>
            <ac:picMk id="5" creationId="{DB045287-CA7D-C8BE-F448-E74D645E8251}"/>
          </ac:picMkLst>
        </pc:picChg>
      </pc:sldChg>
      <pc:sldChg chg="addSp delSp modSp add mod">
        <pc:chgData name="진배 서" userId="e1975e187583414f" providerId="LiveId" clId="{A535469C-AA33-47F1-9913-F7797AC95965}" dt="2023-11-16T09:34:00.437" v="226" actId="14100"/>
        <pc:sldMkLst>
          <pc:docMk/>
          <pc:sldMk cId="2783855445" sldId="285"/>
        </pc:sldMkLst>
        <pc:spChg chg="mod">
          <ac:chgData name="진배 서" userId="e1975e187583414f" providerId="LiveId" clId="{A535469C-AA33-47F1-9913-F7797AC95965}" dt="2023-11-16T09:24:57.176" v="121" actId="20577"/>
          <ac:spMkLst>
            <pc:docMk/>
            <pc:sldMk cId="2783855445" sldId="285"/>
            <ac:spMk id="4" creationId="{26748174-5D63-A84E-6C0E-7EC23F00DA96}"/>
          </ac:spMkLst>
        </pc:spChg>
        <pc:picChg chg="add mod">
          <ac:chgData name="진배 서" userId="e1975e187583414f" providerId="LiveId" clId="{A535469C-AA33-47F1-9913-F7797AC95965}" dt="2023-11-16T09:34:00.437" v="226" actId="14100"/>
          <ac:picMkLst>
            <pc:docMk/>
            <pc:sldMk cId="2783855445" sldId="285"/>
            <ac:picMk id="3" creationId="{BB50129D-9E28-C49A-4178-600F034023EA}"/>
          </ac:picMkLst>
        </pc:picChg>
        <pc:picChg chg="del">
          <ac:chgData name="진배 서" userId="e1975e187583414f" providerId="LiveId" clId="{A535469C-AA33-47F1-9913-F7797AC95965}" dt="2023-11-16T09:24:37.564" v="109" actId="478"/>
          <ac:picMkLst>
            <pc:docMk/>
            <pc:sldMk cId="2783855445" sldId="285"/>
            <ac:picMk id="5" creationId="{DB045287-CA7D-C8BE-F448-E74D645E8251}"/>
          </ac:picMkLst>
        </pc:picChg>
      </pc:sldChg>
      <pc:sldChg chg="addSp delSp modSp add mod">
        <pc:chgData name="진배 서" userId="e1975e187583414f" providerId="LiveId" clId="{A535469C-AA33-47F1-9913-F7797AC95965}" dt="2023-11-16T09:26:20.615" v="132" actId="20577"/>
        <pc:sldMkLst>
          <pc:docMk/>
          <pc:sldMk cId="795540763" sldId="286"/>
        </pc:sldMkLst>
        <pc:spChg chg="mod">
          <ac:chgData name="진배 서" userId="e1975e187583414f" providerId="LiveId" clId="{A535469C-AA33-47F1-9913-F7797AC95965}" dt="2023-11-16T09:26:20.615" v="132" actId="20577"/>
          <ac:spMkLst>
            <pc:docMk/>
            <pc:sldMk cId="795540763" sldId="286"/>
            <ac:spMk id="4" creationId="{26748174-5D63-A84E-6C0E-7EC23F00DA96}"/>
          </ac:spMkLst>
        </pc:spChg>
        <pc:picChg chg="del">
          <ac:chgData name="진배 서" userId="e1975e187583414f" providerId="LiveId" clId="{A535469C-AA33-47F1-9913-F7797AC95965}" dt="2023-11-16T09:25:52.531" v="126" actId="478"/>
          <ac:picMkLst>
            <pc:docMk/>
            <pc:sldMk cId="795540763" sldId="286"/>
            <ac:picMk id="3" creationId="{BB50129D-9E28-C49A-4178-600F034023EA}"/>
          </ac:picMkLst>
        </pc:picChg>
        <pc:picChg chg="add mod">
          <ac:chgData name="진배 서" userId="e1975e187583414f" providerId="LiveId" clId="{A535469C-AA33-47F1-9913-F7797AC95965}" dt="2023-11-16T09:26:15.721" v="130" actId="1076"/>
          <ac:picMkLst>
            <pc:docMk/>
            <pc:sldMk cId="795540763" sldId="286"/>
            <ac:picMk id="5" creationId="{486AACE6-7A67-4B4A-E21A-7B8FF658C0E7}"/>
          </ac:picMkLst>
        </pc:picChg>
      </pc:sldChg>
      <pc:sldChg chg="addSp delSp modSp add mod">
        <pc:chgData name="진배 서" userId="e1975e187583414f" providerId="LiveId" clId="{A535469C-AA33-47F1-9913-F7797AC95965}" dt="2023-11-16T09:28:05.571" v="156" actId="166"/>
        <pc:sldMkLst>
          <pc:docMk/>
          <pc:sldMk cId="3212112354" sldId="287"/>
        </pc:sldMkLst>
        <pc:spChg chg="mod">
          <ac:chgData name="진배 서" userId="e1975e187583414f" providerId="LiveId" clId="{A535469C-AA33-47F1-9913-F7797AC95965}" dt="2023-11-16T09:27:33.832" v="149" actId="20577"/>
          <ac:spMkLst>
            <pc:docMk/>
            <pc:sldMk cId="3212112354" sldId="287"/>
            <ac:spMk id="4" creationId="{26748174-5D63-A84E-6C0E-7EC23F00DA96}"/>
          </ac:spMkLst>
        </pc:spChg>
        <pc:picChg chg="add mod ord">
          <ac:chgData name="진배 서" userId="e1975e187583414f" providerId="LiveId" clId="{A535469C-AA33-47F1-9913-F7797AC95965}" dt="2023-11-16T09:28:05.571" v="156" actId="166"/>
          <ac:picMkLst>
            <pc:docMk/>
            <pc:sldMk cId="3212112354" sldId="287"/>
            <ac:picMk id="3" creationId="{326DF75E-3971-4E07-1244-336118BD4164}"/>
          </ac:picMkLst>
        </pc:picChg>
        <pc:picChg chg="del">
          <ac:chgData name="진배 서" userId="e1975e187583414f" providerId="LiveId" clId="{A535469C-AA33-47F1-9913-F7797AC95965}" dt="2023-11-16T09:27:24.913" v="138" actId="478"/>
          <ac:picMkLst>
            <pc:docMk/>
            <pc:sldMk cId="3212112354" sldId="287"/>
            <ac:picMk id="5" creationId="{486AACE6-7A67-4B4A-E21A-7B8FF658C0E7}"/>
          </ac:picMkLst>
        </pc:picChg>
        <pc:picChg chg="add mod modCrop">
          <ac:chgData name="진배 서" userId="e1975e187583414f" providerId="LiveId" clId="{A535469C-AA33-47F1-9913-F7797AC95965}" dt="2023-11-16T09:28:03.192" v="155" actId="14100"/>
          <ac:picMkLst>
            <pc:docMk/>
            <pc:sldMk cId="3212112354" sldId="287"/>
            <ac:picMk id="6" creationId="{5326F4DA-2298-16C4-DF8A-79E929B5A0A7}"/>
          </ac:picMkLst>
        </pc:picChg>
      </pc:sldChg>
      <pc:sldChg chg="addSp delSp modSp add mod">
        <pc:chgData name="진배 서" userId="e1975e187583414f" providerId="LiveId" clId="{A535469C-AA33-47F1-9913-F7797AC95965}" dt="2023-11-16T10:29:06.971" v="234" actId="14100"/>
        <pc:sldMkLst>
          <pc:docMk/>
          <pc:sldMk cId="1403543492" sldId="288"/>
        </pc:sldMkLst>
        <pc:spChg chg="mod">
          <ac:chgData name="진배 서" userId="e1975e187583414f" providerId="LiveId" clId="{A535469C-AA33-47F1-9913-F7797AC95965}" dt="2023-11-16T09:29:40.684" v="205" actId="20577"/>
          <ac:spMkLst>
            <pc:docMk/>
            <pc:sldMk cId="1403543492" sldId="288"/>
            <ac:spMk id="4" creationId="{26748174-5D63-A84E-6C0E-7EC23F00DA96}"/>
          </ac:spMkLst>
        </pc:spChg>
        <pc:picChg chg="add mod">
          <ac:chgData name="진배 서" userId="e1975e187583414f" providerId="LiveId" clId="{A535469C-AA33-47F1-9913-F7797AC95965}" dt="2023-11-16T10:29:06.971" v="234" actId="14100"/>
          <ac:picMkLst>
            <pc:docMk/>
            <pc:sldMk cId="1403543492" sldId="288"/>
            <ac:picMk id="3" creationId="{2C2F98F6-78BE-9AC9-0421-1BB5E101B717}"/>
          </ac:picMkLst>
        </pc:picChg>
        <pc:picChg chg="del">
          <ac:chgData name="진배 서" userId="e1975e187583414f" providerId="LiveId" clId="{A535469C-AA33-47F1-9913-F7797AC95965}" dt="2023-11-16T09:29:44.806" v="206" actId="478"/>
          <ac:picMkLst>
            <pc:docMk/>
            <pc:sldMk cId="1403543492" sldId="288"/>
            <ac:picMk id="3" creationId="{326DF75E-3971-4E07-1244-336118BD4164}"/>
          </ac:picMkLst>
        </pc:picChg>
        <pc:picChg chg="add del mod">
          <ac:chgData name="진배 서" userId="e1975e187583414f" providerId="LiveId" clId="{A535469C-AA33-47F1-9913-F7797AC95965}" dt="2023-11-16T09:32:01.212" v="216" actId="478"/>
          <ac:picMkLst>
            <pc:docMk/>
            <pc:sldMk cId="1403543492" sldId="288"/>
            <ac:picMk id="5" creationId="{15D96896-2EE1-1372-49DF-9EDE2F2223BA}"/>
          </ac:picMkLst>
        </pc:picChg>
        <pc:picChg chg="del">
          <ac:chgData name="진배 서" userId="e1975e187583414f" providerId="LiveId" clId="{A535469C-AA33-47F1-9913-F7797AC95965}" dt="2023-11-16T09:29:44.806" v="206" actId="478"/>
          <ac:picMkLst>
            <pc:docMk/>
            <pc:sldMk cId="1403543492" sldId="288"/>
            <ac:picMk id="6" creationId="{5326F4DA-2298-16C4-DF8A-79E929B5A0A7}"/>
          </ac:picMkLst>
        </pc:picChg>
        <pc:picChg chg="add del mod">
          <ac:chgData name="진배 서" userId="e1975e187583414f" providerId="LiveId" clId="{A535469C-AA33-47F1-9913-F7797AC95965}" dt="2023-11-16T10:29:02.658" v="229" actId="478"/>
          <ac:picMkLst>
            <pc:docMk/>
            <pc:sldMk cId="1403543492" sldId="288"/>
            <ac:picMk id="8" creationId="{FF7A5648-EA5D-3B60-8D9F-99BBA27357E2}"/>
          </ac:picMkLst>
        </pc:picChg>
      </pc:sldChg>
      <pc:sldChg chg="delSp modSp add mod">
        <pc:chgData name="진배 서" userId="e1975e187583414f" providerId="LiveId" clId="{A535469C-AA33-47F1-9913-F7797AC95965}" dt="2023-11-16T10:31:36.838" v="250" actId="478"/>
        <pc:sldMkLst>
          <pc:docMk/>
          <pc:sldMk cId="3309442006" sldId="289"/>
        </pc:sldMkLst>
        <pc:picChg chg="del">
          <ac:chgData name="진배 서" userId="e1975e187583414f" providerId="LiveId" clId="{A535469C-AA33-47F1-9913-F7797AC95965}" dt="2023-11-16T10:31:36.838" v="250" actId="478"/>
          <ac:picMkLst>
            <pc:docMk/>
            <pc:sldMk cId="3309442006" sldId="289"/>
            <ac:picMk id="2" creationId="{E9C129DC-2136-5BD1-ABE5-3CE796B80B64}"/>
          </ac:picMkLst>
        </pc:picChg>
        <pc:picChg chg="del">
          <ac:chgData name="진배 서" userId="e1975e187583414f" providerId="LiveId" clId="{A535469C-AA33-47F1-9913-F7797AC95965}" dt="2023-11-16T10:31:31.696" v="248" actId="478"/>
          <ac:picMkLst>
            <pc:docMk/>
            <pc:sldMk cId="3309442006" sldId="289"/>
            <ac:picMk id="5" creationId="{1C652A6A-2E65-1F0B-3B51-AD2D22245EED}"/>
          </ac:picMkLst>
        </pc:picChg>
        <pc:picChg chg="ord">
          <ac:chgData name="진배 서" userId="e1975e187583414f" providerId="LiveId" clId="{A535469C-AA33-47F1-9913-F7797AC95965}" dt="2023-11-16T10:31:33.723" v="249" actId="167"/>
          <ac:picMkLst>
            <pc:docMk/>
            <pc:sldMk cId="3309442006" sldId="289"/>
            <ac:picMk id="6" creationId="{2CF6BA79-6AB7-D464-C99A-0D2A4DA1E6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FA2F-C976-4003-8F6A-7DF288CAF16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C1E83-FB97-4F13-A135-D5EC1CAFB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4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C1E83-FB97-4F13-A135-D5EC1CAFB4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2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00389-9CD5-F0B9-28FF-6814487C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A571C-C3B7-504D-F960-F1A8175E9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4479-0827-885C-2AD9-2125A048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01FD-0492-546D-9511-B0361052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C7E2F-7EDE-A23E-95B5-A732550D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8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0144A-E1C6-6E35-8F1B-66D5C29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3AF73-28FD-A8BD-DC53-12953A4E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897BF-4B83-152B-F03D-41368712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7A381-A557-16B4-33A5-2049C9A6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15CAA-D0B6-41D2-D097-4E809163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D4F395-A8B5-AB28-7521-6C760E12B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3686D-5477-7679-36D5-0D310AC6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CF3F-6A7B-627F-89E6-DA830424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A128B-930C-8E2A-D084-4CE9D457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0C77-D9BE-E6A4-63A5-026EF14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AB494-0E12-D1E8-C967-40AF5B82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1C0D2-81B9-8E88-A33A-28E7D259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FD643-31E5-E941-37DA-6E77B8ED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55217-8314-81A0-BE3B-5B1A802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1924A-D5EF-46D1-2255-95A34B70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02F0-A946-F936-0D4F-DAA9DE0C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FD063-5B8E-E1A1-D016-EA3BAF33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DBA5A-8707-B816-E28A-077B7567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F010B-C6DA-95FA-79F4-879B43D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E6412-D581-22A5-9D29-5106D625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8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B154-84A0-DA66-3429-9B60449E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6C2EF-6C7B-E9C6-C2B2-6F160A5F2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91E5E-8B0F-6C8B-E24F-5B23A200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167F63-D4DA-0FBA-6625-A2E2B9E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85B98-C13F-617C-5BD6-EDB3E7FB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D2390-11F1-B245-30B8-7ED145C3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41D7-CA70-12C9-736B-CFF052CB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D7B02-888C-C687-58D5-E4074288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66B87-79C1-58E0-2544-B0EDC22A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A667EE-041C-6529-ACDD-0A5693155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FBBD9E-4C5D-12E5-3A73-50A8C361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26449D-9020-01EB-5787-D3A341A2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6D15BE-95F7-44A5-9D8B-754EADC0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F2D3EC-8AC7-45C8-AE8B-BB628B8F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3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EE30-3D91-D9EC-3C5D-7F937DB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8F418D-690F-6BC2-8514-87CF4BB1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DAD3D-C72F-9ADC-5872-FDCA210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D2FF7-F724-EC9C-8DC6-B02C8CF9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7EE11F-7D62-86EF-510B-6A811CB9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D1EB6-BFFA-4527-10C8-1404A516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67CF6-0117-5C03-D149-2CF8C0B4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8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57C84-597C-C387-8C50-F7D6DA4C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61A6C-06D9-48E3-6CA2-A4C59F48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E84F2D-DD1C-C8EF-6B9B-CBAA5E10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299A8-F69D-A9EA-1CB4-42FA0C4F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EDFF8-90D2-891F-01A3-B6F9B6BC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E8664-63A7-182F-EFC2-9FB80410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6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CD88-12DD-5A62-ABA0-B0BDC72E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8F7F6-9434-F90D-1B5C-178419A25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E28F02-5D7A-5C56-D69F-69349789D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BC160-1724-0250-9E64-3448C3A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9F470-C2FE-38DD-B38D-6FA6DACF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C10B2-8AF3-AE81-C46B-B7F05DF1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2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A2BDB-7A95-536F-5B09-6E4CA0D5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BBE75-579E-00F3-E49C-BE85878A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992E4-AEAB-D816-0B64-184DF002B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F955-4ED7-4B13-A1CF-A823C475C14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E301E-3F23-2401-5C3E-D65AB995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B5A23-403E-F259-4929-B6CC6054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6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static_main.c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9610EA0-FD55-70AB-3647-15193F019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-8665"/>
            <a:ext cx="7254240" cy="68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C652A6A-2E65-1F0B-3B51-AD2D22245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1"/>
          <a:stretch/>
        </p:blipFill>
        <p:spPr>
          <a:xfrm>
            <a:off x="2402346" y="-1950"/>
            <a:ext cx="10191990" cy="6856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226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dynamic_main.c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21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CF6BA79-6AB7-D464-C99A-0D2A4DA1E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71"/>
          <a:stretch/>
        </p:blipFill>
        <p:spPr>
          <a:xfrm>
            <a:off x="2400897" y="-3900"/>
            <a:ext cx="10191990" cy="6856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226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dynamic_main.c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44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open.c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B045287-CA7D-C8BE-F448-E74D645E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-18682"/>
            <a:ext cx="11094720" cy="687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1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set.c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B50129D-9E28-C49A-4178-600F03402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96" y="0"/>
            <a:ext cx="1005550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5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get.c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86AACE6-7A67-4B4A-E21A-7B8FF658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91" y="27"/>
            <a:ext cx="9339109" cy="68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4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close.c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326F4DA-2298-16C4-DF8A-79E929B5A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0" t="57513"/>
          <a:stretch/>
        </p:blipFill>
        <p:spPr>
          <a:xfrm>
            <a:off x="0" y="4411052"/>
            <a:ext cx="12192000" cy="2446948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26DF75E-3971-4E07-1244-336118BD4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10"/>
            <a:ext cx="12192000" cy="57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771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실행화면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B587D-80FE-A04F-1B11-AD8B14BB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110"/>
            <a:ext cx="12192000" cy="65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Makefile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C2F98F6-78BE-9AC9-0421-1BB5E101B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0" y="-27232"/>
            <a:ext cx="9921240" cy="68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30</Words>
  <Application>Microsoft Office PowerPoint</Application>
  <PresentationFormat>와이드스크린</PresentationFormat>
  <Paragraphs>10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KR Medium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진배</dc:creator>
  <cp:lastModifiedBy>진배 서</cp:lastModifiedBy>
  <cp:revision>50</cp:revision>
  <dcterms:created xsi:type="dcterms:W3CDTF">2023-09-08T03:17:51Z</dcterms:created>
  <dcterms:modified xsi:type="dcterms:W3CDTF">2023-11-16T10:46:27Z</dcterms:modified>
</cp:coreProperties>
</file>