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8AF3E-AAC4-BB62-9BBC-4ABF16DBE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D52B06-0962-07AF-8BFC-3ACB6526F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AF60B-2380-54EC-5B5B-2C470F25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39F06-367B-B6B9-9DC5-C64EFC13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03847-8059-C0E8-508B-6CF1ABE6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5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FB0CA-238C-EEC9-ADDC-589C7654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3ACA08-7EC5-7AC0-C907-4EC10684E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34C57-D25C-791B-AFD5-EF012BA7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72B77-D109-C2E6-887D-4F664E54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42DC3-6BAD-778F-D869-DACF3DDC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0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21A85D-9BCD-6FDA-F725-9D4773062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FBF12-01EB-A130-2D3D-CF841FF1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2BBB8-7F79-A73E-8478-AEB26464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B2833-504C-DCF9-6CC3-084F06E3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2D080-C057-F697-5781-BF9D19FA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9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8005-B65D-31E0-5449-A40E365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05569-4693-F3BA-04BA-4FDA60497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C146A-72EB-1DF9-02CC-24681608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536D9-87A1-3D2A-6E64-AA3F3D26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4853B-8C21-6ABB-8BAC-30354CA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6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F112B-5858-00AF-7EE5-8667DBFA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CA958-7BED-A08A-EFA9-0F4FBD28D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B766D-EE07-D5E6-6F11-49E92B08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B9EAA-342C-52DB-FE9D-120608F0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54097-471D-4331-7D85-DF764BB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9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ED025-4B26-D355-6070-2865A4DF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A8795-A177-1B78-9D4D-8D39C25D4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18F9D-52A0-F8EF-36BD-45ED2E1B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94441-4051-2EB4-0AD1-BFB4B56D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011D1-CF91-EEA4-F92C-722149C0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D0626C-B656-F0CF-1E09-A63220D8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C5EDC-C1B9-9F87-123E-4668EFCF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A47BE-BB05-AD02-6370-2A0CE30D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C31EA-50E3-C85C-0255-12E734CAB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20E3FA-54A8-B753-2367-3CB6C1A2E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A46932-3665-1DAB-311D-5128E45E9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D54921-94DB-7A02-9285-A37337A3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C64768-7960-3FBA-5C15-9A2209BB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D47D57-E40E-0A12-DBC2-BE4FFEF3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80AA4-3CA7-9E8D-1EE0-FE029FCF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C62A8E-3D95-2F46-7574-C985D9A5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BAB06D-4926-0F7D-9D3F-409FE42B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E9762B-8530-0403-DA18-AA8B5F05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6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88D0E3-E4D7-D957-B554-0F92BBB3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C0494-8905-8D66-0C7E-401FD012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BD9F49-62BE-DD57-9DC1-F4076B0F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76FC8-7A3A-CAF9-8695-4AC8F845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0FD48-088F-87BA-707E-7537672E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4CEC54-14FD-9EAB-524C-76CE2EDB2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822E4-CD87-F00F-C969-6131ACF6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697B5-316B-352D-B145-0E6A5131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925E8-3FE9-A674-6534-E06AB237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0776-E0CF-2D3D-5D7D-981C21D1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81C654-5192-BF85-F9C7-1A139AA2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7F35F-AB92-4EA6-B333-07A00754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81AA3-0E5F-2359-8EDD-55239FD2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594A1-6352-F46C-ACAA-FDFCA6F3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1E535-C439-9571-084C-099533C2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6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B9706-6AA7-C034-778C-E4F80017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B0229-BA42-AA86-0C4C-DAE571534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BD169-3BFC-C140-E78D-C479E5964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84B6-79D5-4946-B413-83F26621B982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6B0BE-1FA1-933F-F548-20FF4C292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E94F0-BBFD-EEF8-1522-6039FBAB3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2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9D404C2-1FE5-94E0-3672-EACA2417F0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3" t="9077" b="81435"/>
          <a:stretch/>
        </p:blipFill>
        <p:spPr>
          <a:xfrm>
            <a:off x="7063273" y="5579707"/>
            <a:ext cx="5128727" cy="1278293"/>
          </a:xfrm>
          <a:prstGeom prst="rect">
            <a:avLst/>
          </a:prstGeom>
        </p:spPr>
      </p:pic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C77A8DC-3B20-9C5D-2039-2CF488D00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" b="47891"/>
          <a:stretch/>
        </p:blipFill>
        <p:spPr>
          <a:xfrm>
            <a:off x="2477130" y="0"/>
            <a:ext cx="4866766" cy="6858000"/>
          </a:xfrm>
          <a:prstGeom prst="rect">
            <a:avLst/>
          </a:prstGeom>
        </p:spPr>
      </p:pic>
      <p:pic>
        <p:nvPicPr>
          <p:cNvPr id="12" name="그림 1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B94AFE6-F6A6-AC57-45ED-466DBD56B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9"/>
          <a:stretch/>
        </p:blipFill>
        <p:spPr>
          <a:xfrm>
            <a:off x="7325234" y="-1"/>
            <a:ext cx="4866766" cy="6452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01C0FA-02BC-A9C1-8800-BD472621A7C2}"/>
              </a:ext>
            </a:extLst>
          </p:cNvPr>
          <p:cNvSpPr txBox="1"/>
          <p:nvPr/>
        </p:nvSpPr>
        <p:spPr>
          <a:xfrm>
            <a:off x="0" y="0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5061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4BF5F3-06CF-528E-140C-4ED6101F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1915"/>
            <a:ext cx="12194035" cy="6516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DE8B3B-B938-1338-2DA8-28D0D2C96659}"/>
              </a:ext>
            </a:extLst>
          </p:cNvPr>
          <p:cNvSpPr txBox="1"/>
          <p:nvPr/>
        </p:nvSpPr>
        <p:spPr>
          <a:xfrm>
            <a:off x="0" y="0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383473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진배 서</dc:creator>
  <cp:lastModifiedBy>진배 서</cp:lastModifiedBy>
  <cp:revision>1</cp:revision>
  <dcterms:created xsi:type="dcterms:W3CDTF">2023-11-21T03:53:39Z</dcterms:created>
  <dcterms:modified xsi:type="dcterms:W3CDTF">2023-11-21T04:14:22Z</dcterms:modified>
</cp:coreProperties>
</file>