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BD1BD691-4E31-4FE6-9E10-97F7129DA1F5}"/>
    <pc:docChg chg="custSel addSld delSld modSld">
      <pc:chgData name="서 진배" userId="e1975e187583414f" providerId="LiveId" clId="{BD1BD691-4E31-4FE6-9E10-97F7129DA1F5}" dt="2023-09-08T03:24:46.554" v="62" actId="20577"/>
      <pc:docMkLst>
        <pc:docMk/>
      </pc:docMkLst>
      <pc:sldChg chg="new del">
        <pc:chgData name="서 진배" userId="e1975e187583414f" providerId="LiveId" clId="{BD1BD691-4E31-4FE6-9E10-97F7129DA1F5}" dt="2023-09-08T03:18:05.364" v="2" actId="47"/>
        <pc:sldMkLst>
          <pc:docMk/>
          <pc:sldMk cId="1838826840" sldId="256"/>
        </pc:sldMkLst>
      </pc:sldChg>
      <pc:sldChg chg="addSp modSp new mod">
        <pc:chgData name="서 진배" userId="e1975e187583414f" providerId="LiveId" clId="{BD1BD691-4E31-4FE6-9E10-97F7129DA1F5}" dt="2023-09-08T03:24:38.140" v="38" actId="571"/>
        <pc:sldMkLst>
          <pc:docMk/>
          <pc:sldMk cId="2324500102" sldId="257"/>
        </pc:sldMkLst>
        <pc:spChg chg="add mod">
          <ac:chgData name="서 진배" userId="e1975e187583414f" providerId="LiveId" clId="{BD1BD691-4E31-4FE6-9E10-97F7129DA1F5}" dt="2023-09-08T03:24:31.180" v="36" actId="2711"/>
          <ac:spMkLst>
            <pc:docMk/>
            <pc:sldMk cId="2324500102" sldId="257"/>
            <ac:spMk id="2" creationId="{64FFB6EE-ED3F-44F9-4C1B-E83E78240CAC}"/>
          </ac:spMkLst>
        </pc:spChg>
        <pc:spChg chg="add mod">
          <ac:chgData name="서 진배" userId="e1975e187583414f" providerId="LiveId" clId="{BD1BD691-4E31-4FE6-9E10-97F7129DA1F5}" dt="2023-09-08T03:24:38.140" v="38" actId="571"/>
          <ac:spMkLst>
            <pc:docMk/>
            <pc:sldMk cId="2324500102" sldId="257"/>
            <ac:spMk id="4" creationId="{8D00F064-AC03-7D6B-4454-4E196D097E6F}"/>
          </ac:spMkLst>
        </pc:spChg>
        <pc:picChg chg="add mod">
          <ac:chgData name="서 진배" userId="e1975e187583414f" providerId="LiveId" clId="{BD1BD691-4E31-4FE6-9E10-97F7129DA1F5}" dt="2023-09-08T03:22:54.445" v="10" actId="1076"/>
          <ac:picMkLst>
            <pc:docMk/>
            <pc:sldMk cId="2324500102" sldId="257"/>
            <ac:picMk id="3" creationId="{E3DD3114-3511-7F08-0895-8A20EC9E95BE}"/>
          </ac:picMkLst>
        </pc:picChg>
      </pc:sldChg>
      <pc:sldChg chg="addSp delSp modSp new mod">
        <pc:chgData name="서 진배" userId="e1975e187583414f" providerId="LiveId" clId="{BD1BD691-4E31-4FE6-9E10-97F7129DA1F5}" dt="2023-09-08T03:24:46.554" v="62" actId="20577"/>
        <pc:sldMkLst>
          <pc:docMk/>
          <pc:sldMk cId="4252950746" sldId="258"/>
        </pc:sldMkLst>
        <pc:spChg chg="add del mod">
          <ac:chgData name="서 진배" userId="e1975e187583414f" providerId="LiveId" clId="{BD1BD691-4E31-4FE6-9E10-97F7129DA1F5}" dt="2023-09-08T03:24:42.682" v="39" actId="478"/>
          <ac:spMkLst>
            <pc:docMk/>
            <pc:sldMk cId="4252950746" sldId="258"/>
            <ac:spMk id="3" creationId="{267E6A87-4681-3ED6-5F8A-89A99253E001}"/>
          </ac:spMkLst>
        </pc:spChg>
        <pc:spChg chg="add mod">
          <ac:chgData name="서 진배" userId="e1975e187583414f" providerId="LiveId" clId="{BD1BD691-4E31-4FE6-9E10-97F7129DA1F5}" dt="2023-09-08T03:24:46.554" v="62" actId="20577"/>
          <ac:spMkLst>
            <pc:docMk/>
            <pc:sldMk cId="4252950746" sldId="258"/>
            <ac:spMk id="4" creationId="{26748174-5D63-A84E-6C0E-7EC23F00DA96}"/>
          </ac:spMkLst>
        </pc:spChg>
        <pc:picChg chg="add del mod ord">
          <ac:chgData name="서 진배" userId="e1975e187583414f" providerId="LiveId" clId="{BD1BD691-4E31-4FE6-9E10-97F7129DA1F5}" dt="2023-09-08T03:23:53.771" v="22" actId="478"/>
          <ac:picMkLst>
            <pc:docMk/>
            <pc:sldMk cId="4252950746" sldId="258"/>
            <ac:picMk id="2" creationId="{0E5E62D6-5437-A227-4DBE-B8466ECFB094}"/>
          </ac:picMkLst>
        </pc:picChg>
        <pc:picChg chg="add del">
          <ac:chgData name="서 진배" userId="e1975e187583414f" providerId="LiveId" clId="{BD1BD691-4E31-4FE6-9E10-97F7129DA1F5}" dt="2023-09-08T03:21:00.849" v="6" actId="478"/>
          <ac:picMkLst>
            <pc:docMk/>
            <pc:sldMk cId="4252950746" sldId="258"/>
            <ac:picMk id="3" creationId="{D77E95EF-3C95-E8C9-C42B-BEE8D4D6784A}"/>
          </ac:picMkLst>
        </pc:picChg>
        <pc:picChg chg="add mod ord">
          <ac:chgData name="서 진배" userId="e1975e187583414f" providerId="LiveId" clId="{BD1BD691-4E31-4FE6-9E10-97F7129DA1F5}" dt="2023-09-08T03:23:52.394" v="21" actId="167"/>
          <ac:picMkLst>
            <pc:docMk/>
            <pc:sldMk cId="4252950746" sldId="258"/>
            <ac:picMk id="5" creationId="{F68492FD-7CD5-DEEE-1D0B-04539202E5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0389-9CD5-F0B9-28FF-6814487C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A571C-C3B7-504D-F960-F1A8175E9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4479-0827-885C-2AD9-2125A04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01FD-0492-546D-9511-B0361052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C7E2F-7EDE-A23E-95B5-A732550D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144A-E1C6-6E35-8F1B-66D5C29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3AF73-28FD-A8BD-DC53-12953A4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897BF-4B83-152B-F03D-4136871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7A381-A557-16B4-33A5-2049C9A6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5CAA-D0B6-41D2-D097-4E809163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4F395-A8B5-AB28-7521-6C760E12B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86D-5477-7679-36D5-0D310AC6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CF3F-6A7B-627F-89E6-DA830424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A128B-930C-8E2A-D084-4CE9D457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0C77-D9BE-E6A4-63A5-026EF14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B494-0E12-D1E8-C967-40AF5B8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C0D2-81B9-8E88-A33A-28E7D259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FD643-31E5-E941-37DA-6E77B8ED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55217-8314-81A0-BE3B-5B1A802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1924A-D5EF-46D1-2255-95A34B70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02F0-A946-F936-0D4F-DAA9DE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FD063-5B8E-E1A1-D016-EA3BAF33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DBA5A-8707-B816-E28A-077B756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010B-C6DA-95FA-79F4-879B43D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E6412-D581-22A5-9D29-5106D62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B154-84A0-DA66-3429-9B60449E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C2EF-6C7B-E9C6-C2B2-6F160A5F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91E5E-8B0F-6C8B-E24F-5B23A200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67F63-D4DA-0FBA-6625-A2E2B9E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85B98-C13F-617C-5BD6-EDB3E7F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D2390-11F1-B245-30B8-7ED145C3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41D7-CA70-12C9-736B-CFF052CB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D7B02-888C-C687-58D5-E4074288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66B87-79C1-58E0-2544-B0EDC22A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667EE-041C-6529-ACDD-0A569315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FBBD9E-4C5D-12E5-3A73-50A8C361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6449D-9020-01EB-5787-D3A341A2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D15BE-95F7-44A5-9D8B-754EADC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2D3EC-8AC7-45C8-AE8B-BB628B8F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EE30-3D91-D9EC-3C5D-7F937DB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F418D-690F-6BC2-8514-87CF4BB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DAD3D-C72F-9ADC-5872-FDCA210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D2FF7-F724-EC9C-8DC6-B02C8CF9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EE11F-7D62-86EF-510B-6A811CB9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D1EB6-BFFA-4527-10C8-1404A516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67CF6-0117-5C03-D149-2CF8C0B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8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7C84-597C-C387-8C50-F7D6DA4C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61A6C-06D9-48E3-6CA2-A4C59F48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84F2D-DD1C-C8EF-6B9B-CBAA5E10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299A8-F69D-A9EA-1CB4-42FA0C4F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EDFF8-90D2-891F-01A3-B6F9B6BC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E8664-63A7-182F-EFC2-9FB80410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CD88-12DD-5A62-ABA0-B0BDC72E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8F7F6-9434-F90D-1B5C-178419A2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28F02-5D7A-5C56-D69F-69349789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BC160-1724-0250-9E64-3448C3A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9F470-C2FE-38DD-B38D-6FA6DACF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C10B2-8AF3-AE81-C46B-B7F05DF1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A2BDB-7A95-536F-5B09-6E4CA0D5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BBE75-579E-00F3-E49C-BE85878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92E4-AEAB-D816-0B64-184DF002B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F955-4ED7-4B13-A1CF-A823C475C1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E301E-3F23-2401-5C3E-D65AB995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5A23-403E-F259-4929-B6CC605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6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D3114-3511-7F08-0895-8A20EC9E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53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FFB6EE-ED3F-44F9-4C1B-E83E78240CAC}"/>
              </a:ext>
            </a:extLst>
          </p:cNvPr>
          <p:cNvSpPr txBox="1"/>
          <p:nvPr/>
        </p:nvSpPr>
        <p:spPr>
          <a:xfrm>
            <a:off x="0" y="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32450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8492FD-7CD5-DEEE-1D0B-04539202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3851"/>
            <a:ext cx="12192000" cy="6534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425295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서 진배</cp:lastModifiedBy>
  <cp:revision>1</cp:revision>
  <dcterms:created xsi:type="dcterms:W3CDTF">2023-09-08T03:17:51Z</dcterms:created>
  <dcterms:modified xsi:type="dcterms:W3CDTF">2023-09-08T03:24:47Z</dcterms:modified>
</cp:coreProperties>
</file>