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9" r:id="rId4"/>
    <p:sldId id="261" r:id="rId5"/>
    <p:sldId id="262" r:id="rId6"/>
    <p:sldId id="263" r:id="rId7"/>
    <p:sldId id="25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서 진배" userId="e1975e187583414f" providerId="LiveId" clId="{BD1BD691-4E31-4FE6-9E10-97F7129DA1F5}"/>
    <pc:docChg chg="custSel addSld delSld modSld">
      <pc:chgData name="서 진배" userId="e1975e187583414f" providerId="LiveId" clId="{BD1BD691-4E31-4FE6-9E10-97F7129DA1F5}" dt="2023-09-08T03:24:46.554" v="62" actId="20577"/>
      <pc:docMkLst>
        <pc:docMk/>
      </pc:docMkLst>
      <pc:sldChg chg="new del">
        <pc:chgData name="서 진배" userId="e1975e187583414f" providerId="LiveId" clId="{BD1BD691-4E31-4FE6-9E10-97F7129DA1F5}" dt="2023-09-08T03:18:05.364" v="2" actId="47"/>
        <pc:sldMkLst>
          <pc:docMk/>
          <pc:sldMk cId="1838826840" sldId="256"/>
        </pc:sldMkLst>
      </pc:sldChg>
      <pc:sldChg chg="addSp modSp new mod">
        <pc:chgData name="서 진배" userId="e1975e187583414f" providerId="LiveId" clId="{BD1BD691-4E31-4FE6-9E10-97F7129DA1F5}" dt="2023-09-08T03:24:38.140" v="38" actId="571"/>
        <pc:sldMkLst>
          <pc:docMk/>
          <pc:sldMk cId="2324500102" sldId="257"/>
        </pc:sldMkLst>
        <pc:spChg chg="add mod">
          <ac:chgData name="서 진배" userId="e1975e187583414f" providerId="LiveId" clId="{BD1BD691-4E31-4FE6-9E10-97F7129DA1F5}" dt="2023-09-08T03:24:31.180" v="36" actId="2711"/>
          <ac:spMkLst>
            <pc:docMk/>
            <pc:sldMk cId="2324500102" sldId="257"/>
            <ac:spMk id="2" creationId="{64FFB6EE-ED3F-44F9-4C1B-E83E78240CAC}"/>
          </ac:spMkLst>
        </pc:spChg>
        <pc:spChg chg="add mod">
          <ac:chgData name="서 진배" userId="e1975e187583414f" providerId="LiveId" clId="{BD1BD691-4E31-4FE6-9E10-97F7129DA1F5}" dt="2023-09-08T03:24:38.140" v="38" actId="571"/>
          <ac:spMkLst>
            <pc:docMk/>
            <pc:sldMk cId="2324500102" sldId="257"/>
            <ac:spMk id="4" creationId="{8D00F064-AC03-7D6B-4454-4E196D097E6F}"/>
          </ac:spMkLst>
        </pc:spChg>
        <pc:picChg chg="add mod">
          <ac:chgData name="서 진배" userId="e1975e187583414f" providerId="LiveId" clId="{BD1BD691-4E31-4FE6-9E10-97F7129DA1F5}" dt="2023-09-08T03:22:54.445" v="10" actId="1076"/>
          <ac:picMkLst>
            <pc:docMk/>
            <pc:sldMk cId="2324500102" sldId="257"/>
            <ac:picMk id="3" creationId="{E3DD3114-3511-7F08-0895-8A20EC9E95BE}"/>
          </ac:picMkLst>
        </pc:picChg>
      </pc:sldChg>
      <pc:sldChg chg="addSp delSp modSp new mod">
        <pc:chgData name="서 진배" userId="e1975e187583414f" providerId="LiveId" clId="{BD1BD691-4E31-4FE6-9E10-97F7129DA1F5}" dt="2023-09-08T03:24:46.554" v="62" actId="20577"/>
        <pc:sldMkLst>
          <pc:docMk/>
          <pc:sldMk cId="4252950746" sldId="258"/>
        </pc:sldMkLst>
        <pc:spChg chg="add del mod">
          <ac:chgData name="서 진배" userId="e1975e187583414f" providerId="LiveId" clId="{BD1BD691-4E31-4FE6-9E10-97F7129DA1F5}" dt="2023-09-08T03:24:42.682" v="39" actId="478"/>
          <ac:spMkLst>
            <pc:docMk/>
            <pc:sldMk cId="4252950746" sldId="258"/>
            <ac:spMk id="3" creationId="{267E6A87-4681-3ED6-5F8A-89A99253E001}"/>
          </ac:spMkLst>
        </pc:spChg>
        <pc:spChg chg="add mod">
          <ac:chgData name="서 진배" userId="e1975e187583414f" providerId="LiveId" clId="{BD1BD691-4E31-4FE6-9E10-97F7129DA1F5}" dt="2023-09-08T03:24:46.554" v="62" actId="20577"/>
          <ac:spMkLst>
            <pc:docMk/>
            <pc:sldMk cId="4252950746" sldId="258"/>
            <ac:spMk id="4" creationId="{26748174-5D63-A84E-6C0E-7EC23F00DA96}"/>
          </ac:spMkLst>
        </pc:spChg>
        <pc:picChg chg="add del mod ord">
          <ac:chgData name="서 진배" userId="e1975e187583414f" providerId="LiveId" clId="{BD1BD691-4E31-4FE6-9E10-97F7129DA1F5}" dt="2023-09-08T03:23:53.771" v="22" actId="478"/>
          <ac:picMkLst>
            <pc:docMk/>
            <pc:sldMk cId="4252950746" sldId="258"/>
            <ac:picMk id="2" creationId="{0E5E62D6-5437-A227-4DBE-B8466ECFB094}"/>
          </ac:picMkLst>
        </pc:picChg>
        <pc:picChg chg="add del">
          <ac:chgData name="서 진배" userId="e1975e187583414f" providerId="LiveId" clId="{BD1BD691-4E31-4FE6-9E10-97F7129DA1F5}" dt="2023-09-08T03:21:00.849" v="6" actId="478"/>
          <ac:picMkLst>
            <pc:docMk/>
            <pc:sldMk cId="4252950746" sldId="258"/>
            <ac:picMk id="3" creationId="{D77E95EF-3C95-E8C9-C42B-BEE8D4D6784A}"/>
          </ac:picMkLst>
        </pc:picChg>
        <pc:picChg chg="add mod ord">
          <ac:chgData name="서 진배" userId="e1975e187583414f" providerId="LiveId" clId="{BD1BD691-4E31-4FE6-9E10-97F7129DA1F5}" dt="2023-09-08T03:23:52.394" v="21" actId="167"/>
          <ac:picMkLst>
            <pc:docMk/>
            <pc:sldMk cId="4252950746" sldId="258"/>
            <ac:picMk id="5" creationId="{F68492FD-7CD5-DEEE-1D0B-04539202E57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00389-9CD5-F0B9-28FF-6814487C5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5A571C-C3B7-504D-F960-F1A8175E9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84479-0827-885C-2AD9-2125A048D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F955-4ED7-4B13-A1CF-A823C475C144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01FD-0492-546D-9511-B03610529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4C7E2F-7EDE-A23E-95B5-A732550D2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332D-8686-4596-9692-461330F0A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783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0144A-E1C6-6E35-8F1B-66D5C2999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43AF73-28FD-A8BD-DC53-12953A4E7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4897BF-4B83-152B-F03D-413687123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F955-4ED7-4B13-A1CF-A823C475C144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07A381-A557-16B4-33A5-2049C9A61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015CAA-D0B6-41D2-D097-4E8091639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332D-8686-4596-9692-461330F0A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227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D4F395-A8B5-AB28-7521-6C760E12B1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23686D-5477-7679-36D5-0D310AC60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ADCF3F-6A7B-627F-89E6-DA830424F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F955-4ED7-4B13-A1CF-A823C475C144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5A128B-930C-8E2A-D084-4CE9D4579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DA0C77-D9BE-E6A4-63A5-026EF145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332D-8686-4596-9692-461330F0A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756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AB494-0E12-D1E8-C967-40AF5B820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61C0D2-81B9-8E88-A33A-28E7D2599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6FD643-31E5-E941-37DA-6E77B8EDB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F955-4ED7-4B13-A1CF-A823C475C144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A55217-8314-81A0-BE3B-5B1A8029C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D1924A-D5EF-46D1-2255-95A34B70D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332D-8686-4596-9692-461330F0A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797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B902F0-A946-F936-0D4F-DAA9DE0CD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2FD063-5B8E-E1A1-D016-EA3BAF336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3DBA5A-8707-B816-E28A-077B75670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F955-4ED7-4B13-A1CF-A823C475C144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3F010B-C6DA-95FA-79F4-879B43D13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6E6412-D581-22A5-9D29-5106D6255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332D-8686-4596-9692-461330F0A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485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FB154-84A0-DA66-3429-9B60449EF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E6C2EF-6C7B-E9C6-C2B2-6F160A5F22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891E5E-8B0F-6C8B-E24F-5B23A2007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167F63-D4DA-0FBA-6625-A2E2B9E41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F955-4ED7-4B13-A1CF-A823C475C144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A85B98-C13F-617C-5BD6-EDB3E7FB8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BD2390-11F1-B245-30B8-7ED145C3E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332D-8686-4596-9692-461330F0A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47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E41D7-CA70-12C9-736B-CFF052CB0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9D7B02-888C-C687-58D5-E4074288B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E66B87-79C1-58E0-2544-B0EDC22A1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BA667EE-041C-6529-ACDD-0A56931558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FBBD9E-4C5D-12E5-3A73-50A8C3613E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26449D-9020-01EB-5787-D3A341A2D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F955-4ED7-4B13-A1CF-A823C475C144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6D15BE-95F7-44A5-9D8B-754EADC0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F2D3EC-8AC7-45C8-AE8B-BB628B8F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332D-8686-4596-9692-461330F0A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337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0BEE30-3D91-D9EC-3C5D-7F937DBF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8F418D-690F-6BC2-8514-87CF4BB10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F955-4ED7-4B13-A1CF-A823C475C144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BDAD3D-C72F-9ADC-5872-FDCA21057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5D2FF7-F724-EC9C-8DC6-B02C8CF9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332D-8686-4596-9692-461330F0A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24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7EE11F-7D62-86EF-510B-6A811CB92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F955-4ED7-4B13-A1CF-A823C475C144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DD1EB6-BFFA-4527-10C8-1404A516E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267CF6-0117-5C03-D149-2CF8C0B43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332D-8686-4596-9692-461330F0A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689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57C84-597C-C387-8C50-F7D6DA4CE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B61A6C-06D9-48E3-6CA2-A4C59F483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E84F2D-DD1C-C8EF-6B9B-CBAA5E103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4299A8-F69D-A9EA-1CB4-42FA0C4F7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F955-4ED7-4B13-A1CF-A823C475C144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8EDFF8-90D2-891F-01A3-B6F9B6BC4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6E8664-63A7-182F-EFC2-9FB804101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332D-8686-4596-9692-461330F0A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466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ECD88-12DD-5A62-ABA0-B0BDC72E8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78F7F6-9434-F90D-1B5C-178419A25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E28F02-5D7A-5C56-D69F-69349789D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EBC160-1724-0250-9E64-3448C3AD8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F955-4ED7-4B13-A1CF-A823C475C144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39F470-C2FE-38DD-B38D-6FA6DACF3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EC10B2-8AF3-AE81-C46B-B7F05DF13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332D-8686-4596-9692-461330F0A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324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4A2BDB-7A95-536F-5B09-6E4CA0D51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FBBE75-579E-00F3-E49C-BE85878A8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1992E4-AEAB-D816-0B64-184DF002BC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4F955-4ED7-4B13-A1CF-A823C475C144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CE301E-3F23-2401-5C3E-D65AB9954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4B5A23-403E-F259-4929-B6CC6054E7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E332D-8686-4596-9692-461330F0A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26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9D2C452-7D41-BC52-93EA-0264B3908F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083"/>
          <a:stretch/>
        </p:blipFill>
        <p:spPr>
          <a:xfrm>
            <a:off x="3312602" y="0"/>
            <a:ext cx="887939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748174-5D63-A84E-6C0E-7EC23F00DA96}"/>
              </a:ext>
            </a:extLst>
          </p:cNvPr>
          <p:cNvSpPr txBox="1"/>
          <p:nvPr/>
        </p:nvSpPr>
        <p:spPr>
          <a:xfrm>
            <a:off x="0" y="0"/>
            <a:ext cx="1666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f-ZA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dec2hex.c</a:t>
            </a:r>
            <a:endParaRPr lang="ko-KR" altLang="en-US" sz="20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988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52C23B1-0EFE-412B-8CCB-318431C6C8EF}"/>
              </a:ext>
            </a:extLst>
          </p:cNvPr>
          <p:cNvSpPr txBox="1"/>
          <p:nvPr/>
        </p:nvSpPr>
        <p:spPr>
          <a:xfrm>
            <a:off x="0" y="0"/>
            <a:ext cx="1666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f-ZA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dec2hex.c</a:t>
            </a:r>
            <a:endParaRPr lang="ko-KR" altLang="en-US" sz="20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81D3582-0766-FC9D-AC1C-854E41F742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17"/>
          <a:stretch/>
        </p:blipFill>
        <p:spPr>
          <a:xfrm>
            <a:off x="3312601" y="0"/>
            <a:ext cx="8879399" cy="610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950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748174-5D63-A84E-6C0E-7EC23F00DA96}"/>
              </a:ext>
            </a:extLst>
          </p:cNvPr>
          <p:cNvSpPr txBox="1"/>
          <p:nvPr/>
        </p:nvSpPr>
        <p:spPr>
          <a:xfrm>
            <a:off x="0" y="0"/>
            <a:ext cx="1285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실행화면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0287D0-77F2-7D9D-274B-76BDA15BF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349" y="-1"/>
            <a:ext cx="10051651" cy="60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12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748174-5D63-A84E-6C0E-7EC23F00DA96}"/>
              </a:ext>
            </a:extLst>
          </p:cNvPr>
          <p:cNvSpPr txBox="1"/>
          <p:nvPr/>
        </p:nvSpPr>
        <p:spPr>
          <a:xfrm>
            <a:off x="0" y="0"/>
            <a:ext cx="1666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f-ZA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decfp2hex.c</a:t>
            </a:r>
            <a:endParaRPr lang="ko-KR" altLang="en-US" sz="20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1617B9-0A61-B7F9-8E72-FB9871393F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556"/>
          <a:stretch/>
        </p:blipFill>
        <p:spPr>
          <a:xfrm>
            <a:off x="3690049" y="0"/>
            <a:ext cx="88381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776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61A23E-2FC5-4E61-D6CB-59D9F4E80AC9}"/>
              </a:ext>
            </a:extLst>
          </p:cNvPr>
          <p:cNvSpPr txBox="1"/>
          <p:nvPr/>
        </p:nvSpPr>
        <p:spPr>
          <a:xfrm>
            <a:off x="0" y="0"/>
            <a:ext cx="1666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f-ZA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decfp2hex.c</a:t>
            </a:r>
            <a:endParaRPr lang="ko-KR" altLang="en-US" sz="20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E6CC13-8A16-61E5-9331-99FF565CAE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44"/>
          <a:stretch/>
        </p:blipFill>
        <p:spPr>
          <a:xfrm>
            <a:off x="3353814" y="0"/>
            <a:ext cx="8838186" cy="573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55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748174-5D63-A84E-6C0E-7EC23F00DA96}"/>
              </a:ext>
            </a:extLst>
          </p:cNvPr>
          <p:cNvSpPr txBox="1"/>
          <p:nvPr/>
        </p:nvSpPr>
        <p:spPr>
          <a:xfrm>
            <a:off x="0" y="0"/>
            <a:ext cx="1285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실행화면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770D4E-79E6-7CEA-1E07-E8E9ABA43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349" y="0"/>
            <a:ext cx="10051651" cy="60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5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FFB6EE-ED3F-44F9-4C1B-E83E78240CAC}"/>
              </a:ext>
            </a:extLst>
          </p:cNvPr>
          <p:cNvSpPr txBox="1"/>
          <p:nvPr/>
        </p:nvSpPr>
        <p:spPr>
          <a:xfrm>
            <a:off x="0" y="-28575"/>
            <a:ext cx="11182350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decfp2hex.c </a:t>
            </a:r>
            <a:r>
              <a:rPr lang="ko-KR" altLang="en-US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결과 설명</a:t>
            </a:r>
            <a:endParaRPr lang="en-US" altLang="ko-KR" sz="17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17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double</a:t>
            </a:r>
            <a:r>
              <a:rPr lang="ko-KR" altLang="en-US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에서 </a:t>
            </a:r>
            <a:r>
              <a:rPr lang="en-US" altLang="ko-KR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exp</a:t>
            </a:r>
            <a:r>
              <a:rPr lang="ko-KR" altLang="en-US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는 </a:t>
            </a:r>
            <a:r>
              <a:rPr lang="en-US" altLang="ko-KR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</a:t>
            </a:r>
            <a:r>
              <a:rPr lang="ko-KR" altLang="en-US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비트 </a:t>
            </a:r>
            <a:r>
              <a:rPr lang="en-US" altLang="ko-KR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frac</a:t>
            </a:r>
            <a:r>
              <a:rPr lang="ko-KR" altLang="en-US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는 </a:t>
            </a:r>
            <a:r>
              <a:rPr lang="en-US" altLang="ko-KR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52</a:t>
            </a:r>
            <a:r>
              <a:rPr lang="ko-KR" altLang="en-US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비트로 표현한다</a:t>
            </a:r>
            <a:r>
              <a:rPr lang="en-US" altLang="ko-KR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exp</a:t>
            </a:r>
            <a:r>
              <a:rPr lang="ko-KR" altLang="en-US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가 </a:t>
            </a:r>
            <a:r>
              <a:rPr lang="en-US" altLang="ko-KR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</a:t>
            </a:r>
            <a:r>
              <a:rPr lang="ko-KR" altLang="en-US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비트이므로 </a:t>
            </a:r>
            <a:r>
              <a:rPr lang="en-US" altLang="ko-KR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2048/2 – 1</a:t>
            </a:r>
            <a:r>
              <a:rPr lang="ko-KR" altLang="en-US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인 </a:t>
            </a:r>
            <a:r>
              <a:rPr lang="en-US" altLang="ko-KR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1023</a:t>
            </a:r>
            <a:r>
              <a:rPr lang="ko-KR" altLang="en-US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 </a:t>
            </a:r>
            <a:r>
              <a:rPr lang="en-US" altLang="ko-KR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Bias</a:t>
            </a:r>
            <a:r>
              <a:rPr lang="ko-KR" altLang="en-US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가 된다</a:t>
            </a:r>
            <a:endParaRPr lang="en-US" altLang="ko-KR" sz="17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17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1.5</a:t>
            </a:r>
            <a:r>
              <a:rPr lang="ko-KR" altLang="en-US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를 </a:t>
            </a:r>
            <a:r>
              <a:rPr lang="en-US" altLang="ko-KR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</a:t>
            </a:r>
            <a:r>
              <a:rPr lang="ko-KR" altLang="en-US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진수로 바꾸면 </a:t>
            </a:r>
            <a:r>
              <a:rPr lang="en-US" altLang="ko-KR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1.1</a:t>
            </a:r>
            <a:r>
              <a:rPr lang="ko-KR" altLang="en-US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이다</a:t>
            </a:r>
            <a:endParaRPr lang="en-US" altLang="ko-KR" sz="17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17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sign</a:t>
            </a:r>
            <a:r>
              <a:rPr lang="ko-KR" altLang="en-US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(S): 1.5</a:t>
            </a:r>
            <a:r>
              <a:rPr lang="ko-KR" altLang="en-US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는 양수이므로 부호 비트는 </a:t>
            </a:r>
            <a:r>
              <a:rPr lang="en-US" altLang="ko-KR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0</a:t>
            </a:r>
          </a:p>
          <a:p>
            <a:r>
              <a:rPr lang="en-US" altLang="ko-KR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exp</a:t>
            </a:r>
            <a:r>
              <a:rPr lang="ko-KR" altLang="en-US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(E): </a:t>
            </a:r>
            <a:r>
              <a:rPr lang="ko-KR" altLang="en-US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소수점 이동은 없으므로 </a:t>
            </a:r>
            <a:r>
              <a:rPr lang="en-US" altLang="ko-KR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0+Bias</a:t>
            </a:r>
            <a:r>
              <a:rPr lang="ko-KR" altLang="en-US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인 </a:t>
            </a:r>
            <a:r>
              <a:rPr lang="en-US" altLang="ko-KR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1023, </a:t>
            </a:r>
            <a:r>
              <a:rPr lang="ko-KR" altLang="en-US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이를 </a:t>
            </a:r>
            <a:r>
              <a:rPr lang="en-US" altLang="ko-KR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</a:t>
            </a:r>
            <a:r>
              <a:rPr lang="ko-KR" altLang="en-US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진수로 표현하면 </a:t>
            </a:r>
            <a:r>
              <a:rPr lang="en-US" altLang="ko-KR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01111111111</a:t>
            </a:r>
          </a:p>
          <a:p>
            <a:r>
              <a:rPr lang="en-US" altLang="ko-KR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Frac</a:t>
            </a:r>
            <a:r>
              <a:rPr lang="ko-KR" altLang="en-US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(M): </a:t>
            </a:r>
            <a:r>
              <a:rPr lang="ko-KR" altLang="en-US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소수 부분이 </a:t>
            </a:r>
            <a:r>
              <a:rPr lang="en-US" altLang="ko-KR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</a:t>
            </a:r>
            <a:r>
              <a:rPr lang="ko-KR" altLang="en-US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이므로 나머지 비트를 </a:t>
            </a:r>
            <a:r>
              <a:rPr lang="en-US" altLang="ko-KR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0</a:t>
            </a:r>
            <a:r>
              <a:rPr lang="ko-KR" altLang="en-US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으로 채우면 </a:t>
            </a:r>
            <a:r>
              <a:rPr lang="en-US" altLang="ko-KR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100…0(</a:t>
            </a:r>
            <a:r>
              <a:rPr lang="ko-KR" altLang="en-US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총 </a:t>
            </a:r>
            <a:r>
              <a:rPr lang="en-US" altLang="ko-KR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52</a:t>
            </a:r>
            <a:r>
              <a:rPr lang="ko-KR" altLang="en-US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비트</a:t>
            </a:r>
            <a:r>
              <a:rPr lang="en-US" altLang="ko-KR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</a:p>
          <a:p>
            <a:endParaRPr lang="en-US" altLang="ko-KR" sz="17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0011111111111000000000000000000000000000000000000000000000000000</a:t>
            </a:r>
            <a:r>
              <a:rPr lang="ko-KR" altLang="en-US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를 </a:t>
            </a:r>
            <a:r>
              <a:rPr lang="en-US" altLang="ko-KR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16</a:t>
            </a:r>
            <a:r>
              <a:rPr lang="ko-KR" altLang="en-US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진수로 변환하면</a:t>
            </a:r>
            <a:endParaRPr lang="en-US" altLang="ko-KR" sz="17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0011 1111 1111 1000 0000 0000 0000 0000 0000 0000 0000 0000 0000 0000 0000 0000 -&gt;</a:t>
            </a:r>
          </a:p>
          <a:p>
            <a:r>
              <a:rPr lang="en-US" altLang="ko-KR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3FF8 0000 0000 0000</a:t>
            </a:r>
          </a:p>
          <a:p>
            <a:endParaRPr lang="en-US" altLang="ko-KR" sz="17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-15.875</a:t>
            </a:r>
            <a:r>
              <a:rPr lang="ko-KR" altLang="en-US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를 </a:t>
            </a:r>
            <a:r>
              <a:rPr lang="en-US" altLang="ko-KR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</a:t>
            </a:r>
            <a:r>
              <a:rPr lang="ko-KR" altLang="en-US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진수로 표현하면 </a:t>
            </a:r>
            <a:r>
              <a:rPr lang="en-US" altLang="ko-KR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-1111.111</a:t>
            </a:r>
            <a:r>
              <a:rPr lang="ko-KR" altLang="en-US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이다</a:t>
            </a:r>
            <a:endParaRPr lang="en-US" altLang="ko-KR" sz="17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17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sign</a:t>
            </a:r>
            <a:r>
              <a:rPr lang="ko-KR" altLang="en-US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(S): -15.875</a:t>
            </a:r>
            <a:r>
              <a:rPr lang="ko-KR" altLang="en-US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는 음수이므로 부호 비트는 </a:t>
            </a:r>
            <a:r>
              <a:rPr lang="en-US" altLang="ko-KR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</a:t>
            </a:r>
          </a:p>
          <a:p>
            <a:r>
              <a:rPr lang="en-US" altLang="ko-KR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exp</a:t>
            </a:r>
            <a:r>
              <a:rPr lang="ko-KR" altLang="en-US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(E): </a:t>
            </a:r>
            <a:r>
              <a:rPr lang="ko-KR" altLang="en-US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소수점 이동이 </a:t>
            </a:r>
            <a:r>
              <a:rPr lang="en-US" altLang="ko-KR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</a:t>
            </a:r>
            <a:r>
              <a:rPr lang="ko-KR" altLang="en-US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번 있으므로 </a:t>
            </a:r>
            <a:r>
              <a:rPr lang="en-US" altLang="ko-KR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3+Bias</a:t>
            </a:r>
            <a:r>
              <a:rPr lang="ko-KR" altLang="en-US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인 </a:t>
            </a:r>
            <a:r>
              <a:rPr lang="en-US" altLang="ko-KR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1026, </a:t>
            </a:r>
            <a:r>
              <a:rPr lang="ko-KR" altLang="en-US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이를 </a:t>
            </a:r>
            <a:r>
              <a:rPr lang="en-US" altLang="ko-KR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</a:t>
            </a:r>
            <a:r>
              <a:rPr lang="ko-KR" altLang="en-US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진수로 표현하면 </a:t>
            </a:r>
            <a:r>
              <a:rPr lang="en-US" altLang="ko-KR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10000000010</a:t>
            </a:r>
          </a:p>
          <a:p>
            <a:r>
              <a:rPr lang="en-US" altLang="ko-KR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frac</a:t>
            </a:r>
            <a:r>
              <a:rPr lang="ko-KR" altLang="en-US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(M): </a:t>
            </a:r>
            <a:r>
              <a:rPr lang="ko-KR" altLang="en-US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소수 부분이 </a:t>
            </a:r>
            <a:r>
              <a:rPr lang="en-US" altLang="ko-KR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111111</a:t>
            </a:r>
            <a:r>
              <a:rPr lang="ko-KR" altLang="en-US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이므로 나머지 비트를 </a:t>
            </a:r>
            <a:r>
              <a:rPr lang="en-US" altLang="ko-KR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0</a:t>
            </a:r>
            <a:r>
              <a:rPr lang="ko-KR" altLang="en-US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으로 채우면 </a:t>
            </a:r>
            <a:r>
              <a:rPr lang="en-US" altLang="ko-KR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111111000…0(</a:t>
            </a:r>
            <a:r>
              <a:rPr lang="ko-KR" altLang="en-US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총 </a:t>
            </a:r>
            <a:r>
              <a:rPr lang="en-US" altLang="ko-KR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52</a:t>
            </a:r>
            <a:r>
              <a:rPr lang="ko-KR" altLang="en-US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비트</a:t>
            </a:r>
            <a:r>
              <a:rPr lang="en-US" altLang="ko-KR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</a:p>
          <a:p>
            <a:endParaRPr lang="en-US" altLang="ko-KR" sz="17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1100000000101111110000000000000000000000000000000000000000000000</a:t>
            </a:r>
            <a:r>
              <a:rPr lang="ko-KR" altLang="en-US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를 </a:t>
            </a:r>
            <a:r>
              <a:rPr lang="en-US" altLang="ko-KR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16</a:t>
            </a:r>
            <a:r>
              <a:rPr lang="ko-KR" altLang="en-US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진수로 변환하면</a:t>
            </a:r>
            <a:endParaRPr lang="en-US" altLang="ko-KR" sz="17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1100 0000 0010 1111 1100 0000 0000 0000 0000 0000 0000 0000 0000 0000 0000 0000 -&gt;</a:t>
            </a:r>
          </a:p>
          <a:p>
            <a:r>
              <a:rPr lang="en-US" altLang="ko-KR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C02F C000 0000 0000</a:t>
            </a:r>
          </a:p>
          <a:p>
            <a:endParaRPr lang="en-US" altLang="ko-KR" sz="17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7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Little_Endian</a:t>
            </a:r>
            <a:r>
              <a:rPr lang="en-US" altLang="ko-KR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인 경우엔 메모리에 </a:t>
            </a:r>
            <a:r>
              <a:rPr lang="en-US" altLang="ko-KR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</a:t>
            </a:r>
            <a:r>
              <a:rPr lang="ko-KR" altLang="en-US" sz="17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바이트씩</a:t>
            </a:r>
            <a:r>
              <a:rPr lang="ko-KR" altLang="en-US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거꾸로 저장되지만 </a:t>
            </a:r>
            <a:r>
              <a:rPr lang="en-US" altLang="ko-KR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(3F</a:t>
            </a:r>
            <a:r>
              <a:rPr lang="ko-KR" altLang="en-US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와 </a:t>
            </a:r>
            <a:r>
              <a:rPr lang="en-US" altLang="ko-KR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C0</a:t>
            </a:r>
            <a:r>
              <a:rPr lang="ko-KR" altLang="en-US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 맨 오른쪽에 있음</a:t>
            </a:r>
            <a:r>
              <a:rPr lang="en-US" altLang="ko-KR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</a:p>
          <a:p>
            <a:r>
              <a:rPr lang="en-US" altLang="ko-KR" sz="17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le_show_bytes</a:t>
            </a:r>
            <a:r>
              <a:rPr lang="en-US" altLang="ko-KR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sz="17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함수에서 읽어올 때 역순으로 읽어오도록 코딩했기 때문에 결과는 동일함</a:t>
            </a:r>
          </a:p>
        </p:txBody>
      </p:sp>
    </p:spTree>
    <p:extLst>
      <p:ext uri="{BB962C8B-B14F-4D97-AF65-F5344CB8AC3E}">
        <p14:creationId xmlns:p14="http://schemas.microsoft.com/office/powerpoint/2010/main" val="2324500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242</Words>
  <Application>Microsoft Office PowerPoint</Application>
  <PresentationFormat>와이드스크린</PresentationFormat>
  <Paragraphs>32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Noto Sans KR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진배</dc:creator>
  <cp:lastModifiedBy>씨 코드</cp:lastModifiedBy>
  <cp:revision>24</cp:revision>
  <dcterms:created xsi:type="dcterms:W3CDTF">2023-09-08T03:17:51Z</dcterms:created>
  <dcterms:modified xsi:type="dcterms:W3CDTF">2023-10-04T05:34:17Z</dcterms:modified>
</cp:coreProperties>
</file>