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7" r:id="rId3"/>
    <p:sldId id="259" r:id="rId4"/>
    <p:sldId id="268" r:id="rId5"/>
    <p:sldId id="269" r:id="rId6"/>
    <p:sldId id="270" r:id="rId7"/>
    <p:sldId id="271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221"/>
    </p:cViewPr>
  </p:sorterViewPr>
  <p:notesViewPr>
    <p:cSldViewPr snapToGrid="0"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진배" userId="e1975e187583414f" providerId="LiveId" clId="{BD1BD691-4E31-4FE6-9E10-97F7129DA1F5}"/>
    <pc:docChg chg="custSel addSld delSld modSld">
      <pc:chgData name="서 진배" userId="e1975e187583414f" providerId="LiveId" clId="{BD1BD691-4E31-4FE6-9E10-97F7129DA1F5}" dt="2023-09-08T03:24:46.554" v="62" actId="20577"/>
      <pc:docMkLst>
        <pc:docMk/>
      </pc:docMkLst>
      <pc:sldChg chg="new del">
        <pc:chgData name="서 진배" userId="e1975e187583414f" providerId="LiveId" clId="{BD1BD691-4E31-4FE6-9E10-97F7129DA1F5}" dt="2023-09-08T03:18:05.364" v="2" actId="47"/>
        <pc:sldMkLst>
          <pc:docMk/>
          <pc:sldMk cId="1838826840" sldId="256"/>
        </pc:sldMkLst>
      </pc:sldChg>
      <pc:sldChg chg="addSp modSp new mod">
        <pc:chgData name="서 진배" userId="e1975e187583414f" providerId="LiveId" clId="{BD1BD691-4E31-4FE6-9E10-97F7129DA1F5}" dt="2023-09-08T03:24:38.140" v="38" actId="571"/>
        <pc:sldMkLst>
          <pc:docMk/>
          <pc:sldMk cId="2324500102" sldId="257"/>
        </pc:sldMkLst>
        <pc:spChg chg="add mod">
          <ac:chgData name="서 진배" userId="e1975e187583414f" providerId="LiveId" clId="{BD1BD691-4E31-4FE6-9E10-97F7129DA1F5}" dt="2023-09-08T03:24:31.180" v="36" actId="2711"/>
          <ac:spMkLst>
            <pc:docMk/>
            <pc:sldMk cId="2324500102" sldId="257"/>
            <ac:spMk id="2" creationId="{64FFB6EE-ED3F-44F9-4C1B-E83E78240CAC}"/>
          </ac:spMkLst>
        </pc:spChg>
        <pc:spChg chg="add mod">
          <ac:chgData name="서 진배" userId="e1975e187583414f" providerId="LiveId" clId="{BD1BD691-4E31-4FE6-9E10-97F7129DA1F5}" dt="2023-09-08T03:24:38.140" v="38" actId="571"/>
          <ac:spMkLst>
            <pc:docMk/>
            <pc:sldMk cId="2324500102" sldId="257"/>
            <ac:spMk id="4" creationId="{8D00F064-AC03-7D6B-4454-4E196D097E6F}"/>
          </ac:spMkLst>
        </pc:spChg>
        <pc:picChg chg="add mod">
          <ac:chgData name="서 진배" userId="e1975e187583414f" providerId="LiveId" clId="{BD1BD691-4E31-4FE6-9E10-97F7129DA1F5}" dt="2023-09-08T03:22:54.445" v="10" actId="1076"/>
          <ac:picMkLst>
            <pc:docMk/>
            <pc:sldMk cId="2324500102" sldId="257"/>
            <ac:picMk id="3" creationId="{E3DD3114-3511-7F08-0895-8A20EC9E95BE}"/>
          </ac:picMkLst>
        </pc:picChg>
      </pc:sldChg>
      <pc:sldChg chg="addSp delSp modSp new mod">
        <pc:chgData name="서 진배" userId="e1975e187583414f" providerId="LiveId" clId="{BD1BD691-4E31-4FE6-9E10-97F7129DA1F5}" dt="2023-09-08T03:24:46.554" v="62" actId="20577"/>
        <pc:sldMkLst>
          <pc:docMk/>
          <pc:sldMk cId="4252950746" sldId="258"/>
        </pc:sldMkLst>
        <pc:spChg chg="add del mod">
          <ac:chgData name="서 진배" userId="e1975e187583414f" providerId="LiveId" clId="{BD1BD691-4E31-4FE6-9E10-97F7129DA1F5}" dt="2023-09-08T03:24:42.682" v="39" actId="478"/>
          <ac:spMkLst>
            <pc:docMk/>
            <pc:sldMk cId="4252950746" sldId="258"/>
            <ac:spMk id="3" creationId="{267E6A87-4681-3ED6-5F8A-89A99253E001}"/>
          </ac:spMkLst>
        </pc:spChg>
        <pc:spChg chg="add mod">
          <ac:chgData name="서 진배" userId="e1975e187583414f" providerId="LiveId" clId="{BD1BD691-4E31-4FE6-9E10-97F7129DA1F5}" dt="2023-09-08T03:24:46.554" v="62" actId="20577"/>
          <ac:spMkLst>
            <pc:docMk/>
            <pc:sldMk cId="4252950746" sldId="258"/>
            <ac:spMk id="4" creationId="{26748174-5D63-A84E-6C0E-7EC23F00DA96}"/>
          </ac:spMkLst>
        </pc:spChg>
        <pc:picChg chg="add del mod ord">
          <ac:chgData name="서 진배" userId="e1975e187583414f" providerId="LiveId" clId="{BD1BD691-4E31-4FE6-9E10-97F7129DA1F5}" dt="2023-09-08T03:23:53.771" v="22" actId="478"/>
          <ac:picMkLst>
            <pc:docMk/>
            <pc:sldMk cId="4252950746" sldId="258"/>
            <ac:picMk id="2" creationId="{0E5E62D6-5437-A227-4DBE-B8466ECFB094}"/>
          </ac:picMkLst>
        </pc:picChg>
        <pc:picChg chg="add del">
          <ac:chgData name="서 진배" userId="e1975e187583414f" providerId="LiveId" clId="{BD1BD691-4E31-4FE6-9E10-97F7129DA1F5}" dt="2023-09-08T03:21:00.849" v="6" actId="478"/>
          <ac:picMkLst>
            <pc:docMk/>
            <pc:sldMk cId="4252950746" sldId="258"/>
            <ac:picMk id="3" creationId="{D77E95EF-3C95-E8C9-C42B-BEE8D4D6784A}"/>
          </ac:picMkLst>
        </pc:picChg>
        <pc:picChg chg="add mod ord">
          <ac:chgData name="서 진배" userId="e1975e187583414f" providerId="LiveId" clId="{BD1BD691-4E31-4FE6-9E10-97F7129DA1F5}" dt="2023-09-08T03:23:52.394" v="21" actId="167"/>
          <ac:picMkLst>
            <pc:docMk/>
            <pc:sldMk cId="4252950746" sldId="258"/>
            <ac:picMk id="5" creationId="{F68492FD-7CD5-DEEE-1D0B-04539202E5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CFA2F-C976-4003-8F6A-7DF288CAF16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C1E83-FB97-4F13-A135-D5EC1CAFB4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00389-9CD5-F0B9-28FF-6814487C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A571C-C3B7-504D-F960-F1A8175E9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4479-0827-885C-2AD9-2125A048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01FD-0492-546D-9511-B0361052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C7E2F-7EDE-A23E-95B5-A732550D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0144A-E1C6-6E35-8F1B-66D5C29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3AF73-28FD-A8BD-DC53-12953A4E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897BF-4B83-152B-F03D-41368712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7A381-A557-16B4-33A5-2049C9A6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5CAA-D0B6-41D2-D097-4E809163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4F395-A8B5-AB28-7521-6C760E12B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3686D-5477-7679-36D5-0D310AC6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DCF3F-6A7B-627F-89E6-DA830424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A128B-930C-8E2A-D084-4CE9D457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A0C77-D9BE-E6A4-63A5-026EF14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5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B494-0E12-D1E8-C967-40AF5B82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C0D2-81B9-8E88-A33A-28E7D2599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FD643-31E5-E941-37DA-6E77B8ED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55217-8314-81A0-BE3B-5B1A802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1924A-D5EF-46D1-2255-95A34B70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9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902F0-A946-F936-0D4F-DAA9DE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FD063-5B8E-E1A1-D016-EA3BAF336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DBA5A-8707-B816-E28A-077B7567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F010B-C6DA-95FA-79F4-879B43D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E6412-D581-22A5-9D29-5106D62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8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B154-84A0-DA66-3429-9B60449E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6C2EF-6C7B-E9C6-C2B2-6F160A5F2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91E5E-8B0F-6C8B-E24F-5B23A200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67F63-D4DA-0FBA-6625-A2E2B9E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85B98-C13F-617C-5BD6-EDB3E7F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BD2390-11F1-B245-30B8-7ED145C3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41D7-CA70-12C9-736B-CFF052CB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D7B02-888C-C687-58D5-E4074288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66B87-79C1-58E0-2544-B0EDC22A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A667EE-041C-6529-ACDD-0A5693155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FBBD9E-4C5D-12E5-3A73-50A8C3613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26449D-9020-01EB-5787-D3A341A2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D15BE-95F7-44A5-9D8B-754EADC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F2D3EC-8AC7-45C8-AE8B-BB628B8F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EE30-3D91-D9EC-3C5D-7F937DBF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8F418D-690F-6BC2-8514-87CF4BB1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DAD3D-C72F-9ADC-5872-FDCA210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D2FF7-F724-EC9C-8DC6-B02C8CF9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4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7EE11F-7D62-86EF-510B-6A811CB9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D1EB6-BFFA-4527-10C8-1404A516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67CF6-0117-5C03-D149-2CF8C0B4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8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7C84-597C-C387-8C50-F7D6DA4C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61A6C-06D9-48E3-6CA2-A4C59F48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E84F2D-DD1C-C8EF-6B9B-CBAA5E103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299A8-F69D-A9EA-1CB4-42FA0C4F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EDFF8-90D2-891F-01A3-B6F9B6BC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E8664-63A7-182F-EFC2-9FB80410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6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CD88-12DD-5A62-ABA0-B0BDC72E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8F7F6-9434-F90D-1B5C-178419A2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28F02-5D7A-5C56-D69F-69349789D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BC160-1724-0250-9E64-3448C3A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9F470-C2FE-38DD-B38D-6FA6DACF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C10B2-8AF3-AE81-C46B-B7F05DF1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A2BDB-7A95-536F-5B09-6E4CA0D5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BBE75-579E-00F3-E49C-BE85878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992E4-AEAB-D816-0B64-184DF002B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F955-4ED7-4B13-A1CF-A823C475C144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E301E-3F23-2401-5C3E-D65AB995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5A23-403E-F259-4929-B6CC605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332D-8686-4596-9692-461330F0A2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6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66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sum_opt</a:t>
            </a:r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9A0DAF-1FF8-4748-B0CC-2A54E95FF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" b="49305"/>
          <a:stretch/>
        </p:blipFill>
        <p:spPr>
          <a:xfrm>
            <a:off x="5856374" y="0"/>
            <a:ext cx="633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166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sum_opt</a:t>
            </a:r>
            <a:r>
              <a:rPr lang="af-ZA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.c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84D01A-73D1-4DD7-8816-FBEAEAEB08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6" b="-486"/>
          <a:stretch/>
        </p:blipFill>
        <p:spPr>
          <a:xfrm>
            <a:off x="5856374" y="0"/>
            <a:ext cx="6335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511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gprof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툴을 이용한 프로파일링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sum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1A4D6D-CC6B-402C-816E-DA809E74C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434"/>
            <a:ext cx="12192000" cy="64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511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gprof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툴을 이용한 프로파일링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sum_opt</a:t>
            </a:r>
            <a:endParaRPr lang="ko-KR" altLang="en-US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9070F2-11CC-4088-99D3-EB03ED78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434"/>
            <a:ext cx="12192000" cy="64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511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perf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툴을 이용한 프로파일링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sum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90971-53D2-470A-BFF6-654121CB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3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511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perf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툴을 이용한 프로파일링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sum_opt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A453E2-B3D6-4F25-AA94-E7123D837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70"/>
          <a:stretch/>
        </p:blipFill>
        <p:spPr>
          <a:xfrm>
            <a:off x="0" y="3810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48174-5D63-A84E-6C0E-7EC23F00DA96}"/>
              </a:ext>
            </a:extLst>
          </p:cNvPr>
          <p:cNvSpPr txBox="1"/>
          <p:nvPr/>
        </p:nvSpPr>
        <p:spPr>
          <a:xfrm>
            <a:off x="0" y="0"/>
            <a:ext cx="5679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uftrace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사용한 프로파일링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sum,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sum_opt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ABA2F0-9647-4ACE-BDE8-C2C1FB99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609"/>
            <a:ext cx="12192000" cy="6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B6EE-ED3F-44F9-4C1B-E83E78240CAC}"/>
              </a:ext>
            </a:extLst>
          </p:cNvPr>
          <p:cNvSpPr txBox="1"/>
          <p:nvPr/>
        </p:nvSpPr>
        <p:spPr>
          <a:xfrm>
            <a:off x="0" y="-28575"/>
            <a:ext cx="12192000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분석 내용</a:t>
            </a: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기존에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get_vec_element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vec_length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10000000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 이상 호출됐지만</a:t>
            </a:r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최적화 후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get_vec_elemen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대체한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get_vec_start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vec_length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번만 호출되면서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combine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실행 시간이 줄어든 것을 확인할 수 있다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endParaRPr lang="en-US" altLang="ko-KR" sz="5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combine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에서 포인터를 사용한 직접 연산과 루프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언롤링을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통해 최적화를 진행했는데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 호출을 줄이는 것과 </a:t>
            </a:r>
            <a:r>
              <a:rPr lang="ko-KR" altLang="en-US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더불어서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combine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실행 시간을 줄인 것을 확인할 수 있다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또한 오류 검출을 위한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assert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trash code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 때문에 삭제했는데 </a:t>
            </a:r>
            <a:r>
              <a:rPr lang="en-US" altLang="ko-KR" sz="20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init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은 비슷한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이후로 여러 번 돌려봤지만 오차 범위 내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것을 보면 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assert</a:t>
            </a:r>
            <a:r>
              <a:rPr lang="ko-KR" altLang="en-US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실행 시간에 많은 영향을 끼치지 않는다는 것도 확인할 수 있었다</a:t>
            </a:r>
            <a:r>
              <a:rPr lang="en-US" altLang="ko-KR" sz="20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endParaRPr lang="en-US" altLang="ko-KR" sz="20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50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161</Words>
  <Application>Microsoft Office PowerPoint</Application>
  <PresentationFormat>와이드스크린</PresentationFormat>
  <Paragraphs>15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서 진배</cp:lastModifiedBy>
  <cp:revision>50</cp:revision>
  <dcterms:created xsi:type="dcterms:W3CDTF">2023-09-08T03:17:51Z</dcterms:created>
  <dcterms:modified xsi:type="dcterms:W3CDTF">2023-10-11T09:18:37Z</dcterms:modified>
</cp:coreProperties>
</file>