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77" r:id="rId3"/>
    <p:sldId id="259" r:id="rId4"/>
    <p:sldId id="279" r:id="rId5"/>
    <p:sldId id="278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DD9D8-3FB7-4733-A4E7-1B642B29F5EE}" v="22" dt="2023-10-22T06:48:3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7094" autoAdjust="0"/>
  </p:normalViewPr>
  <p:slideViewPr>
    <p:cSldViewPr snapToGrid="0">
      <p:cViewPr varScale="1">
        <p:scale>
          <a:sx n="63" d="100"/>
          <a:sy n="63" d="100"/>
        </p:scale>
        <p:origin x="142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02"/>
    </p:cViewPr>
  </p:sorter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D1BD691-4E31-4FE6-9E10-97F7129DA1F5}"/>
    <pc:docChg chg="custSel addSld delSld modSld">
      <pc:chgData name="서 진배" userId="e1975e187583414f" providerId="LiveId" clId="{BD1BD691-4E31-4FE6-9E10-97F7129DA1F5}" dt="2023-09-08T03:24:46.554" v="62" actId="20577"/>
      <pc:docMkLst>
        <pc:docMk/>
      </pc:docMkLst>
      <pc:sldChg chg="new del">
        <pc:chgData name="서 진배" userId="e1975e187583414f" providerId="LiveId" clId="{BD1BD691-4E31-4FE6-9E10-97F7129DA1F5}" dt="2023-09-08T03:18:05.364" v="2" actId="47"/>
        <pc:sldMkLst>
          <pc:docMk/>
          <pc:sldMk cId="1838826840" sldId="256"/>
        </pc:sldMkLst>
      </pc:sldChg>
      <pc:sldChg chg="addSp modSp new mod">
        <pc:chgData name="서 진배" userId="e1975e187583414f" providerId="LiveId" clId="{BD1BD691-4E31-4FE6-9E10-97F7129DA1F5}" dt="2023-09-08T03:24:38.140" v="38" actId="571"/>
        <pc:sldMkLst>
          <pc:docMk/>
          <pc:sldMk cId="2324500102" sldId="257"/>
        </pc:sldMkLst>
        <pc:spChg chg="add mod">
          <ac:chgData name="서 진배" userId="e1975e187583414f" providerId="LiveId" clId="{BD1BD691-4E31-4FE6-9E10-97F7129DA1F5}" dt="2023-09-08T03:24:31.180" v="36" actId="2711"/>
          <ac:spMkLst>
            <pc:docMk/>
            <pc:sldMk cId="2324500102" sldId="257"/>
            <ac:spMk id="2" creationId="{64FFB6EE-ED3F-44F9-4C1B-E83E78240CAC}"/>
          </ac:spMkLst>
        </pc:spChg>
        <pc:spChg chg="add mod">
          <ac:chgData name="서 진배" userId="e1975e187583414f" providerId="LiveId" clId="{BD1BD691-4E31-4FE6-9E10-97F7129DA1F5}" dt="2023-09-08T03:24:38.140" v="38" actId="571"/>
          <ac:spMkLst>
            <pc:docMk/>
            <pc:sldMk cId="2324500102" sldId="257"/>
            <ac:spMk id="4" creationId="{8D00F064-AC03-7D6B-4454-4E196D097E6F}"/>
          </ac:spMkLst>
        </pc:spChg>
        <pc:picChg chg="add mod">
          <ac:chgData name="서 진배" userId="e1975e187583414f" providerId="LiveId" clId="{BD1BD691-4E31-4FE6-9E10-97F7129DA1F5}" dt="2023-09-08T03:22:54.445" v="10" actId="1076"/>
          <ac:picMkLst>
            <pc:docMk/>
            <pc:sldMk cId="2324500102" sldId="257"/>
            <ac:picMk id="3" creationId="{E3DD3114-3511-7F08-0895-8A20EC9E95BE}"/>
          </ac:picMkLst>
        </pc:picChg>
      </pc:sldChg>
      <pc:sldChg chg="addSp delSp modSp new mod">
        <pc:chgData name="서 진배" userId="e1975e187583414f" providerId="LiveId" clId="{BD1BD691-4E31-4FE6-9E10-97F7129DA1F5}" dt="2023-09-08T03:24:46.554" v="62" actId="20577"/>
        <pc:sldMkLst>
          <pc:docMk/>
          <pc:sldMk cId="4252950746" sldId="258"/>
        </pc:sldMkLst>
        <pc:spChg chg="add del mod">
          <ac:chgData name="서 진배" userId="e1975e187583414f" providerId="LiveId" clId="{BD1BD691-4E31-4FE6-9E10-97F7129DA1F5}" dt="2023-09-08T03:24:42.682" v="39" actId="478"/>
          <ac:spMkLst>
            <pc:docMk/>
            <pc:sldMk cId="4252950746" sldId="258"/>
            <ac:spMk id="3" creationId="{267E6A87-4681-3ED6-5F8A-89A99253E001}"/>
          </ac:spMkLst>
        </pc:spChg>
        <pc:spChg chg="add mod">
          <ac:chgData name="서 진배" userId="e1975e187583414f" providerId="LiveId" clId="{BD1BD691-4E31-4FE6-9E10-97F7129DA1F5}" dt="2023-09-08T03:24:46.554" v="62" actId="20577"/>
          <ac:spMkLst>
            <pc:docMk/>
            <pc:sldMk cId="4252950746" sldId="258"/>
            <ac:spMk id="4" creationId="{26748174-5D63-A84E-6C0E-7EC23F00DA96}"/>
          </ac:spMkLst>
        </pc:spChg>
        <pc:picChg chg="add del mod ord">
          <ac:chgData name="서 진배" userId="e1975e187583414f" providerId="LiveId" clId="{BD1BD691-4E31-4FE6-9E10-97F7129DA1F5}" dt="2023-09-08T03:23:53.771" v="22" actId="478"/>
          <ac:picMkLst>
            <pc:docMk/>
            <pc:sldMk cId="4252950746" sldId="258"/>
            <ac:picMk id="2" creationId="{0E5E62D6-5437-A227-4DBE-B8466ECFB094}"/>
          </ac:picMkLst>
        </pc:picChg>
        <pc:picChg chg="add del">
          <ac:chgData name="서 진배" userId="e1975e187583414f" providerId="LiveId" clId="{BD1BD691-4E31-4FE6-9E10-97F7129DA1F5}" dt="2023-09-08T03:21:00.849" v="6" actId="478"/>
          <ac:picMkLst>
            <pc:docMk/>
            <pc:sldMk cId="4252950746" sldId="258"/>
            <ac:picMk id="3" creationId="{D77E95EF-3C95-E8C9-C42B-BEE8D4D6784A}"/>
          </ac:picMkLst>
        </pc:picChg>
        <pc:picChg chg="add mod ord">
          <ac:chgData name="서 진배" userId="e1975e187583414f" providerId="LiveId" clId="{BD1BD691-4E31-4FE6-9E10-97F7129DA1F5}" dt="2023-09-08T03:23:52.394" v="21" actId="167"/>
          <ac:picMkLst>
            <pc:docMk/>
            <pc:sldMk cId="4252950746" sldId="258"/>
            <ac:picMk id="5" creationId="{F68492FD-7CD5-DEEE-1D0B-04539202E571}"/>
          </ac:picMkLst>
        </pc:picChg>
      </pc:sldChg>
    </pc:docChg>
  </pc:docChgLst>
  <pc:docChgLst>
    <pc:chgData name="진배 서" userId="e1975e187583414f" providerId="LiveId" clId="{FC5DD9D8-3FB7-4733-A4E7-1B642B29F5EE}"/>
    <pc:docChg chg="undo redo custSel addSld delSld modSld sldOrd">
      <pc:chgData name="진배 서" userId="e1975e187583414f" providerId="LiveId" clId="{FC5DD9D8-3FB7-4733-A4E7-1B642B29F5EE}" dt="2023-10-22T07:10:34.465" v="3676" actId="20577"/>
      <pc:docMkLst>
        <pc:docMk/>
      </pc:docMkLst>
      <pc:sldChg chg="del">
        <pc:chgData name="진배 서" userId="e1975e187583414f" providerId="LiveId" clId="{FC5DD9D8-3FB7-4733-A4E7-1B642B29F5EE}" dt="2023-10-16T05:14:50.012" v="122" actId="47"/>
        <pc:sldMkLst>
          <pc:docMk/>
          <pc:sldMk cId="2324500102" sldId="257"/>
        </pc:sldMkLst>
      </pc:sldChg>
      <pc:sldChg chg="addSp delSp modSp mod modNotesTx">
        <pc:chgData name="진배 서" userId="e1975e187583414f" providerId="LiveId" clId="{FC5DD9D8-3FB7-4733-A4E7-1B642B29F5EE}" dt="2023-10-22T06:48:31.787" v="1602" actId="20577"/>
        <pc:sldMkLst>
          <pc:docMk/>
          <pc:sldMk cId="262312624" sldId="259"/>
        </pc:sldMkLst>
        <pc:spChg chg="add del mod">
          <ac:chgData name="진배 서" userId="e1975e187583414f" providerId="LiveId" clId="{FC5DD9D8-3FB7-4733-A4E7-1B642B29F5EE}" dt="2023-10-16T05:03:59.244" v="62"/>
          <ac:spMkLst>
            <pc:docMk/>
            <pc:sldMk cId="262312624" sldId="259"/>
            <ac:spMk id="2" creationId="{8AD4BDBA-465F-63BF-2BEB-6B79DDD5900B}"/>
          </ac:spMkLst>
        </pc:spChg>
        <pc:spChg chg="mod">
          <ac:chgData name="진배 서" userId="e1975e187583414f" providerId="LiveId" clId="{FC5DD9D8-3FB7-4733-A4E7-1B642B29F5EE}" dt="2023-10-18T12:21:25.114" v="351" actId="6549"/>
          <ac:spMkLst>
            <pc:docMk/>
            <pc:sldMk cId="262312624" sldId="259"/>
            <ac:spMk id="4" creationId="{26748174-5D63-A84E-6C0E-7EC23F00DA96}"/>
          </ac:spMkLst>
        </pc:spChg>
        <pc:spChg chg="add mod">
          <ac:chgData name="진배 서" userId="e1975e187583414f" providerId="LiveId" clId="{FC5DD9D8-3FB7-4733-A4E7-1B642B29F5EE}" dt="2023-10-16T05:04:45.625" v="73" actId="571"/>
          <ac:spMkLst>
            <pc:docMk/>
            <pc:sldMk cId="262312624" sldId="259"/>
            <ac:spMk id="7" creationId="{BF85B047-269A-315C-6C33-F3713D6FC5A7}"/>
          </ac:spMkLst>
        </pc:spChg>
        <pc:picChg chg="add mod">
          <ac:chgData name="진배 서" userId="e1975e187583414f" providerId="LiveId" clId="{FC5DD9D8-3FB7-4733-A4E7-1B642B29F5EE}" dt="2023-10-18T12:21:10.893" v="265" actId="1076"/>
          <ac:picMkLst>
            <pc:docMk/>
            <pc:sldMk cId="262312624" sldId="259"/>
            <ac:picMk id="3" creationId="{214C25B6-F878-B5D3-D135-0B1EE4742FAE}"/>
          </ac:picMkLst>
        </pc:picChg>
        <pc:picChg chg="del">
          <ac:chgData name="진배 서" userId="e1975e187583414f" providerId="LiveId" clId="{FC5DD9D8-3FB7-4733-A4E7-1B642B29F5EE}" dt="2023-10-16T05:02:12.659" v="5" actId="478"/>
          <ac:picMkLst>
            <pc:docMk/>
            <pc:sldMk cId="262312624" sldId="259"/>
            <ac:picMk id="3" creationId="{351A4D6D-CC6B-402C-816E-DA809E74CE58}"/>
          </ac:picMkLst>
        </pc:picChg>
        <pc:picChg chg="add del mod modCrop">
          <ac:chgData name="진배 서" userId="e1975e187583414f" providerId="LiveId" clId="{FC5DD9D8-3FB7-4733-A4E7-1B642B29F5EE}" dt="2023-10-18T12:20:53.169" v="260" actId="478"/>
          <ac:picMkLst>
            <pc:docMk/>
            <pc:sldMk cId="262312624" sldId="259"/>
            <ac:picMk id="6" creationId="{88018B68-83DE-12B3-A157-57D5725CA4E5}"/>
          </ac:picMkLst>
        </pc:picChg>
      </pc:sldChg>
      <pc:sldChg chg="del">
        <pc:chgData name="진배 서" userId="e1975e187583414f" providerId="LiveId" clId="{FC5DD9D8-3FB7-4733-A4E7-1B642B29F5EE}" dt="2023-10-16T05:10:50.272" v="106" actId="47"/>
        <pc:sldMkLst>
          <pc:docMk/>
          <pc:sldMk cId="4125091793" sldId="268"/>
        </pc:sldMkLst>
      </pc:sldChg>
      <pc:sldChg chg="del">
        <pc:chgData name="진배 서" userId="e1975e187583414f" providerId="LiveId" clId="{FC5DD9D8-3FB7-4733-A4E7-1B642B29F5EE}" dt="2023-10-16T05:10:51.338" v="107" actId="47"/>
        <pc:sldMkLst>
          <pc:docMk/>
          <pc:sldMk cId="1331033078" sldId="269"/>
        </pc:sldMkLst>
      </pc:sldChg>
      <pc:sldChg chg="del">
        <pc:chgData name="진배 서" userId="e1975e187583414f" providerId="LiveId" clId="{FC5DD9D8-3FB7-4733-A4E7-1B642B29F5EE}" dt="2023-10-16T05:10:53.742" v="108" actId="47"/>
        <pc:sldMkLst>
          <pc:docMk/>
          <pc:sldMk cId="4153182166" sldId="270"/>
        </pc:sldMkLst>
      </pc:sldChg>
      <pc:sldChg chg="del">
        <pc:chgData name="진배 서" userId="e1975e187583414f" providerId="LiveId" clId="{FC5DD9D8-3FB7-4733-A4E7-1B642B29F5EE}" dt="2023-10-16T05:10:55.438" v="109" actId="47"/>
        <pc:sldMkLst>
          <pc:docMk/>
          <pc:sldMk cId="2953458993" sldId="271"/>
        </pc:sldMkLst>
      </pc:sldChg>
      <pc:sldChg chg="addSp delSp modSp del mod">
        <pc:chgData name="진배 서" userId="e1975e187583414f" providerId="LiveId" clId="{FC5DD9D8-3FB7-4733-A4E7-1B642B29F5EE}" dt="2023-10-16T05:37:31.113" v="258" actId="47"/>
        <pc:sldMkLst>
          <pc:docMk/>
          <pc:sldMk cId="66998562" sldId="276"/>
        </pc:sldMkLst>
        <pc:spChg chg="mod">
          <ac:chgData name="진배 서" userId="e1975e187583414f" providerId="LiveId" clId="{FC5DD9D8-3FB7-4733-A4E7-1B642B29F5EE}" dt="2023-10-16T05:16:16.837" v="135" actId="20577"/>
          <ac:spMkLst>
            <pc:docMk/>
            <pc:sldMk cId="66998562" sldId="276"/>
            <ac:spMk id="4" creationId="{26748174-5D63-A84E-6C0E-7EC23F00DA96}"/>
          </ac:spMkLst>
        </pc:spChg>
        <pc:picChg chg="add mod modCrop">
          <ac:chgData name="진배 서" userId="e1975e187583414f" providerId="LiveId" clId="{FC5DD9D8-3FB7-4733-A4E7-1B642B29F5EE}" dt="2023-10-16T05:33:36.033" v="201" actId="1076"/>
          <ac:picMkLst>
            <pc:docMk/>
            <pc:sldMk cId="66998562" sldId="276"/>
            <ac:picMk id="3" creationId="{149768FC-8876-066E-F913-EF33FA597CBA}"/>
          </ac:picMkLst>
        </pc:picChg>
        <pc:picChg chg="add mod modCrop">
          <ac:chgData name="진배 서" userId="e1975e187583414f" providerId="LiveId" clId="{FC5DD9D8-3FB7-4733-A4E7-1B642B29F5EE}" dt="2023-10-16T05:18:59.430" v="153" actId="14100"/>
          <ac:picMkLst>
            <pc:docMk/>
            <pc:sldMk cId="66998562" sldId="276"/>
            <ac:picMk id="6" creationId="{9F8584ED-7948-2BBF-207C-46F42D034ED5}"/>
          </ac:picMkLst>
        </pc:picChg>
        <pc:picChg chg="del mod">
          <ac:chgData name="진배 서" userId="e1975e187583414f" providerId="LiveId" clId="{FC5DD9D8-3FB7-4733-A4E7-1B642B29F5EE}" dt="2023-10-16T05:01:59.964" v="3" actId="478"/>
          <ac:picMkLst>
            <pc:docMk/>
            <pc:sldMk cId="66998562" sldId="276"/>
            <ac:picMk id="15" creationId="{C49A0DAF-1FF8-4748-B0CC-2A54E95FF127}"/>
          </ac:picMkLst>
        </pc:picChg>
      </pc:sldChg>
      <pc:sldChg chg="addSp delSp modSp mod">
        <pc:chgData name="진배 서" userId="e1975e187583414f" providerId="LiveId" clId="{FC5DD9D8-3FB7-4733-A4E7-1B642B29F5EE}" dt="2023-10-16T05:37:35.733" v="259"/>
        <pc:sldMkLst>
          <pc:docMk/>
          <pc:sldMk cId="3074192091" sldId="277"/>
        </pc:sldMkLst>
        <pc:spChg chg="mod">
          <ac:chgData name="진배 서" userId="e1975e187583414f" providerId="LiveId" clId="{FC5DD9D8-3FB7-4733-A4E7-1B642B29F5EE}" dt="2023-10-16T05:20:13.381" v="175" actId="20577"/>
          <ac:spMkLst>
            <pc:docMk/>
            <pc:sldMk cId="3074192091" sldId="277"/>
            <ac:spMk id="4" creationId="{26748174-5D63-A84E-6C0E-7EC23F00DA96}"/>
          </ac:spMkLst>
        </pc:spChg>
        <pc:picChg chg="add del mod modCrop">
          <ac:chgData name="진배 서" userId="e1975e187583414f" providerId="LiveId" clId="{FC5DD9D8-3FB7-4733-A4E7-1B642B29F5EE}" dt="2023-10-16T05:25:13.034" v="183" actId="478"/>
          <ac:picMkLst>
            <pc:docMk/>
            <pc:sldMk cId="3074192091" sldId="277"/>
            <ac:picMk id="3" creationId="{6550DAA1-D638-EC4F-83B0-CAA81E9BBF42}"/>
          </ac:picMkLst>
        </pc:picChg>
        <pc:picChg chg="add del mod modCrop">
          <ac:chgData name="진배 서" userId="e1975e187583414f" providerId="LiveId" clId="{FC5DD9D8-3FB7-4733-A4E7-1B642B29F5EE}" dt="2023-10-16T05:31:32.075" v="199" actId="478"/>
          <ac:picMkLst>
            <pc:docMk/>
            <pc:sldMk cId="3074192091" sldId="277"/>
            <ac:picMk id="6" creationId="{85DCC702-45DC-B166-A3C6-02935E55542D}"/>
          </ac:picMkLst>
        </pc:picChg>
        <pc:picChg chg="del">
          <ac:chgData name="진배 서" userId="e1975e187583414f" providerId="LiveId" clId="{FC5DD9D8-3FB7-4733-A4E7-1B642B29F5EE}" dt="2023-10-16T05:02:02.698" v="4" actId="478"/>
          <ac:picMkLst>
            <pc:docMk/>
            <pc:sldMk cId="3074192091" sldId="277"/>
            <ac:picMk id="7" creationId="{2B84D01A-73D1-4DD7-8816-FBEAEAEB086B}"/>
          </ac:picMkLst>
        </pc:picChg>
        <pc:picChg chg="add mod">
          <ac:chgData name="진배 서" userId="e1975e187583414f" providerId="LiveId" clId="{FC5DD9D8-3FB7-4733-A4E7-1B642B29F5EE}" dt="2023-10-16T05:37:35.733" v="259"/>
          <ac:picMkLst>
            <pc:docMk/>
            <pc:sldMk cId="3074192091" sldId="277"/>
            <ac:picMk id="9" creationId="{DB6E7970-5F64-C578-E865-A31C6DB3BD2B}"/>
          </ac:picMkLst>
        </pc:picChg>
      </pc:sldChg>
      <pc:sldChg chg="addSp delSp modSp add mod">
        <pc:chgData name="진배 서" userId="e1975e187583414f" providerId="LiveId" clId="{FC5DD9D8-3FB7-4733-A4E7-1B642B29F5EE}" dt="2023-10-18T12:22:14.368" v="465" actId="20577"/>
        <pc:sldMkLst>
          <pc:docMk/>
          <pc:sldMk cId="1100707411" sldId="278"/>
        </pc:sldMkLst>
        <pc:spChg chg="add mod">
          <ac:chgData name="진배 서" userId="e1975e187583414f" providerId="LiveId" clId="{FC5DD9D8-3FB7-4733-A4E7-1B642B29F5EE}" dt="2023-10-18T12:22:14.368" v="465" actId="20577"/>
          <ac:spMkLst>
            <pc:docMk/>
            <pc:sldMk cId="1100707411" sldId="278"/>
            <ac:spMk id="2" creationId="{7122E957-1445-5838-CAA9-AC7B5137EE7B}"/>
          </ac:spMkLst>
        </pc:spChg>
        <pc:spChg chg="del mod">
          <ac:chgData name="진배 서" userId="e1975e187583414f" providerId="LiveId" clId="{FC5DD9D8-3FB7-4733-A4E7-1B642B29F5EE}" dt="2023-10-16T05:04:52.233" v="76" actId="478"/>
          <ac:spMkLst>
            <pc:docMk/>
            <pc:sldMk cId="1100707411" sldId="278"/>
            <ac:spMk id="4" creationId="{26748174-5D63-A84E-6C0E-7EC23F00DA96}"/>
          </ac:spMkLst>
        </pc:spChg>
        <pc:picChg chg="add mod">
          <ac:chgData name="진배 서" userId="e1975e187583414f" providerId="LiveId" clId="{FC5DD9D8-3FB7-4733-A4E7-1B642B29F5EE}" dt="2023-10-18T12:21:50.399" v="355" actId="1076"/>
          <ac:picMkLst>
            <pc:docMk/>
            <pc:sldMk cId="1100707411" sldId="278"/>
            <ac:picMk id="4" creationId="{538922DF-F227-3A9C-609A-D7B428311BD9}"/>
          </ac:picMkLst>
        </pc:picChg>
        <pc:picChg chg="add del mod">
          <ac:chgData name="진배 서" userId="e1975e187583414f" providerId="LiveId" clId="{FC5DD9D8-3FB7-4733-A4E7-1B642B29F5EE}" dt="2023-10-18T12:20:55.166" v="261" actId="478"/>
          <ac:picMkLst>
            <pc:docMk/>
            <pc:sldMk cId="1100707411" sldId="278"/>
            <ac:picMk id="5" creationId="{595A752E-FC4E-74C2-B1BA-606EEA9F8CCC}"/>
          </ac:picMkLst>
        </pc:picChg>
      </pc:sldChg>
      <pc:sldChg chg="addSp delSp modSp add mod">
        <pc:chgData name="진배 서" userId="e1975e187583414f" providerId="LiveId" clId="{FC5DD9D8-3FB7-4733-A4E7-1B642B29F5EE}" dt="2023-10-22T07:09:26.804" v="3651" actId="20577"/>
        <pc:sldMkLst>
          <pc:docMk/>
          <pc:sldMk cId="2712756291" sldId="279"/>
        </pc:sldMkLst>
        <pc:spChg chg="mod">
          <ac:chgData name="진배 서" userId="e1975e187583414f" providerId="LiveId" clId="{FC5DD9D8-3FB7-4733-A4E7-1B642B29F5EE}" dt="2023-10-22T07:09:26.804" v="3651" actId="20577"/>
          <ac:spMkLst>
            <pc:docMk/>
            <pc:sldMk cId="2712756291" sldId="279"/>
            <ac:spMk id="2" creationId="{64FFB6EE-ED3F-44F9-4C1B-E83E78240CAC}"/>
          </ac:spMkLst>
        </pc:spChg>
        <pc:picChg chg="add del mod">
          <ac:chgData name="진배 서" userId="e1975e187583414f" providerId="LiveId" clId="{FC5DD9D8-3FB7-4733-A4E7-1B642B29F5EE}" dt="2023-10-22T06:40:09.932" v="470" actId="478"/>
          <ac:picMkLst>
            <pc:docMk/>
            <pc:sldMk cId="2712756291" sldId="279"/>
            <ac:picMk id="3" creationId="{6D023A6F-34F1-4AB1-8203-3A68108C220C}"/>
          </ac:picMkLst>
        </pc:picChg>
      </pc:sldChg>
      <pc:sldChg chg="modSp add mod ord">
        <pc:chgData name="진배 서" userId="e1975e187583414f" providerId="LiveId" clId="{FC5DD9D8-3FB7-4733-A4E7-1B642B29F5EE}" dt="2023-10-22T07:10:34.465" v="3676" actId="20577"/>
        <pc:sldMkLst>
          <pc:docMk/>
          <pc:sldMk cId="4179806101" sldId="280"/>
        </pc:sldMkLst>
        <pc:spChg chg="mod">
          <ac:chgData name="진배 서" userId="e1975e187583414f" providerId="LiveId" clId="{FC5DD9D8-3FB7-4733-A4E7-1B642B29F5EE}" dt="2023-10-22T07:10:34.465" v="3676" actId="20577"/>
          <ac:spMkLst>
            <pc:docMk/>
            <pc:sldMk cId="4179806101" sldId="280"/>
            <ac:spMk id="2" creationId="{64FFB6EE-ED3F-44F9-4C1B-E83E78240CAC}"/>
          </ac:spMkLst>
        </pc:spChg>
      </pc:sldChg>
      <pc:sldChg chg="addSp delSp modSp add mod">
        <pc:chgData name="진배 서" userId="e1975e187583414f" providerId="LiveId" clId="{FC5DD9D8-3FB7-4733-A4E7-1B642B29F5EE}" dt="2023-10-16T05:37:24.607" v="257" actId="1038"/>
        <pc:sldMkLst>
          <pc:docMk/>
          <pc:sldMk cId="297359407" sldId="281"/>
        </pc:sldMkLst>
        <pc:picChg chg="del">
          <ac:chgData name="진배 서" userId="e1975e187583414f" providerId="LiveId" clId="{FC5DD9D8-3FB7-4733-A4E7-1B642B29F5EE}" dt="2023-10-16T05:33:42.489" v="204" actId="478"/>
          <ac:picMkLst>
            <pc:docMk/>
            <pc:sldMk cId="297359407" sldId="281"/>
            <ac:picMk id="3" creationId="{149768FC-8876-066E-F913-EF33FA597CBA}"/>
          </ac:picMkLst>
        </pc:picChg>
        <pc:picChg chg="add mod modCrop">
          <ac:chgData name="진배 서" userId="e1975e187583414f" providerId="LiveId" clId="{FC5DD9D8-3FB7-4733-A4E7-1B642B29F5EE}" dt="2023-10-16T05:37:24.607" v="257" actId="1038"/>
          <ac:picMkLst>
            <pc:docMk/>
            <pc:sldMk cId="297359407" sldId="281"/>
            <ac:picMk id="5" creationId="{270E49CD-9B89-5A45-F5BC-265BE6042100}"/>
          </ac:picMkLst>
        </pc:picChg>
        <pc:picChg chg="del">
          <ac:chgData name="진배 서" userId="e1975e187583414f" providerId="LiveId" clId="{FC5DD9D8-3FB7-4733-A4E7-1B642B29F5EE}" dt="2023-10-16T05:33:43.330" v="205" actId="478"/>
          <ac:picMkLst>
            <pc:docMk/>
            <pc:sldMk cId="297359407" sldId="281"/>
            <ac:picMk id="6" creationId="{9F8584ED-7948-2BBF-207C-46F42D034ED5}"/>
          </ac:picMkLst>
        </pc:picChg>
        <pc:picChg chg="add del mod modCrop">
          <ac:chgData name="진배 서" userId="e1975e187583414f" providerId="LiveId" clId="{FC5DD9D8-3FB7-4733-A4E7-1B642B29F5EE}" dt="2023-10-16T05:35:29.785" v="232" actId="478"/>
          <ac:picMkLst>
            <pc:docMk/>
            <pc:sldMk cId="297359407" sldId="281"/>
            <ac:picMk id="7" creationId="{7AEA8EDE-01FD-FCE1-0A81-3DD28E3981F7}"/>
          </ac:picMkLst>
        </pc:picChg>
        <pc:picChg chg="add mod modCrop">
          <ac:chgData name="진배 서" userId="e1975e187583414f" providerId="LiveId" clId="{FC5DD9D8-3FB7-4733-A4E7-1B642B29F5EE}" dt="2023-10-16T05:36:59.136" v="250" actId="14100"/>
          <ac:picMkLst>
            <pc:docMk/>
            <pc:sldMk cId="297359407" sldId="281"/>
            <ac:picMk id="8" creationId="{20E67986-3482-DC56-A0AA-4EA6A9B42A45}"/>
          </ac:picMkLst>
        </pc:picChg>
      </pc:sldChg>
      <pc:sldChg chg="add del">
        <pc:chgData name="진배 서" userId="e1975e187583414f" providerId="LiveId" clId="{FC5DD9D8-3FB7-4733-A4E7-1B642B29F5EE}" dt="2023-10-16T05:34:08.830" v="214"/>
        <pc:sldMkLst>
          <pc:docMk/>
          <pc:sldMk cId="2440122946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FA2F-C976-4003-8F6A-7DF288CAF165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C1E83-FB97-4F13-A135-D5EC1CAFB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C1E83-FB97-4F13-A135-D5EC1CAFB4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2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C1E83-FB97-4F13-A135-D5EC1CAFB4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0389-9CD5-F0B9-28FF-6814487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71C-C3B7-504D-F960-F1A8175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4479-0827-885C-2AD9-2125A04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01FD-0492-546D-9511-B03610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7E2F-7EDE-A23E-95B5-A732550D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144A-E1C6-6E35-8F1B-66D5C2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AF73-28FD-A8BD-DC53-12953A4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97BF-4B83-152B-F03D-4136871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A381-A557-16B4-33A5-2049C9A6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5CAA-D0B6-41D2-D097-4E80916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4F395-A8B5-AB28-7521-6C760E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86D-5477-7679-36D5-0D310AC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CF3F-6A7B-627F-89E6-DA83042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A128B-930C-8E2A-D084-4CE9D457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0C77-D9BE-E6A4-63A5-026EF14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B494-0E12-D1E8-C967-40AF5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C0D2-81B9-8E88-A33A-28E7D25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D643-31E5-E941-37DA-6E77B8E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5217-8314-81A0-BE3B-5B1A802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924A-D5EF-46D1-2255-95A34B7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02F0-A946-F936-0D4F-DAA9DE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D063-5B8E-E1A1-D016-EA3BAF33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BA5A-8707-B816-E28A-077B756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010B-C6DA-95FA-79F4-879B43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6412-D581-22A5-9D29-5106D62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154-84A0-DA66-3429-9B60449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C2EF-6C7B-E9C6-C2B2-6F160A5F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91E5E-8B0F-6C8B-E24F-5B23A20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67F63-D4DA-0FBA-6625-A2E2B9E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5B98-C13F-617C-5BD6-EDB3E7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D2390-11F1-B245-30B8-7ED145C3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D7-CA70-12C9-736B-CFF052C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D7B02-888C-C687-58D5-E407428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6B87-79C1-58E0-2544-B0EDC22A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667EE-041C-6529-ACDD-0A569315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BBD9E-4C5D-12E5-3A73-50A8C361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6449D-9020-01EB-5787-D3A341A2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D15BE-95F7-44A5-9D8B-754EADC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2D3EC-8AC7-45C8-AE8B-BB628B8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E30-3D91-D9EC-3C5D-7F937DB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F418D-690F-6BC2-8514-87CF4BB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DAD3D-C72F-9ADC-5872-FDCA210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D2FF7-F724-EC9C-8DC6-B02C8CF9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EE11F-7D62-86EF-510B-6A811CB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D1EB6-BFFA-4527-10C8-1404A51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67CF6-0117-5C03-D149-2CF8C0B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7C84-597C-C387-8C50-F7D6DA4C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1A6C-06D9-48E3-6CA2-A4C59F48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84F2D-DD1C-C8EF-6B9B-CBAA5E10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99A8-F69D-A9EA-1CB4-42FA0C4F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DFF8-90D2-891F-01A3-B6F9B6B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E8664-63A7-182F-EFC2-9FB8041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CD88-12DD-5A62-ABA0-B0BDC72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8F7F6-9434-F90D-1B5C-178419A2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8F02-5D7A-5C56-D69F-69349789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BC160-1724-0250-9E64-3448C3A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9F470-C2FE-38DD-B38D-6FA6DAC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C10B2-8AF3-AE81-C46B-B7F05DF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A2BDB-7A95-536F-5B09-6E4CA0D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E75-579E-00F3-E49C-BE85878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92E4-AEAB-D816-0B64-184DF002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955-4ED7-4B13-A1CF-A823C475C144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301E-3F23-2401-5C3E-D65AB99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5A23-403E-F259-4929-B6CC605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</a:t>
            </a:r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70E49CD-9B89-5A45-F5BC-265BE6042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3409" r="7845" b="52295"/>
          <a:stretch/>
        </p:blipFill>
        <p:spPr>
          <a:xfrm>
            <a:off x="1300480" y="0"/>
            <a:ext cx="5049520" cy="6137423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0E67986-3482-DC56-A0AA-4EA6A9B4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46964" r="7845" b="3554"/>
          <a:stretch/>
        </p:blipFill>
        <p:spPr>
          <a:xfrm>
            <a:off x="7142480" y="0"/>
            <a:ext cx="5049520" cy="68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makefile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B6E7970-5F64-C578-E865-A31C6DB3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33400"/>
            <a:ext cx="8077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771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#COLS 10000 #ROWS 10000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C25B6-F878-B5D3-D135-0B1EE474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943"/>
            <a:ext cx="12192000" cy="6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B6EE-ED3F-44F9-4C1B-E83E78240CAC}"/>
              </a:ext>
            </a:extLst>
          </p:cNvPr>
          <p:cNvSpPr txBox="1"/>
          <p:nvPr/>
        </p:nvSpPr>
        <p:spPr>
          <a:xfrm>
            <a:off x="0" y="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프로그램을 실행하며 실행시간과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발생 빈도를 측정한다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결과가 어떻게 나오는가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이유를 써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보시오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프로그램을 실행하며 실행시간과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발생 빈도를 측정한다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결과가 어떻게 나오는가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이유를 써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보시오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sum_array_cols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() :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하나의 행에 있는 열의 값을 모두 더한 후 다음 행으로 이동</a:t>
            </a: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sum_array_rows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() :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하나의 열에 있는 행의 값을 모두 더한 후 다음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열으로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이동</a:t>
            </a:r>
          </a:p>
          <a:p>
            <a:endParaRPr lang="en-US" altLang="ko-KR" sz="2000" b="0" i="0" u="none" strike="noStrike" dirty="0">
              <a:solidFill>
                <a:srgbClr val="000000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sum_cols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코드를 살펴보면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a[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][j]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번째 루프에서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접근 후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번째 루프에서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a[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모든 원소에 접근이 끝나면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++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통해 다음 행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배열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넘어가는 형태를 띄며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Temporal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Spatial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좋은 반면</a:t>
            </a:r>
          </a:p>
          <a:p>
            <a:endParaRPr lang="en-US" altLang="ko-KR" sz="2000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sum_rows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코드를 살펴보면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a[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][j]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번째 루프에서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정하고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번쨰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루프에서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a[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2000" dirty="0">
                <a:solidFill>
                  <a:srgbClr val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매번 옮기며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a[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번째 원소에 접근하기 때문에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Spatial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나쁘고 이로 인해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 cols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비해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훨씬 높고 실행 시간도 높다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7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2E957-1445-5838-CAA9-AC7B5137EE7B}"/>
              </a:ext>
            </a:extLst>
          </p:cNvPr>
          <p:cNvSpPr txBox="1"/>
          <p:nvPr/>
        </p:nvSpPr>
        <p:spPr>
          <a:xfrm>
            <a:off x="0" y="0"/>
            <a:ext cx="771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#COLS 100000 #ROWS 10000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922DF-F227-3A9C-609A-D7B42831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09"/>
            <a:ext cx="12192000" cy="6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B6EE-ED3F-44F9-4C1B-E83E78240CAC}"/>
              </a:ext>
            </a:extLst>
          </p:cNvPr>
          <p:cNvSpPr txBox="1"/>
          <p:nvPr/>
        </p:nvSpPr>
        <p:spPr>
          <a:xfrm>
            <a:off x="0" y="0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프로그램에서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배 증가시킨 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perf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결과를 다시 추출한다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결과가 어떻게 나오는가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이유를 써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보시오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 문제에서 언급한 것과 같이 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sum_cols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코드를 살펴보면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Temporal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Spatial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좋은 반면</a:t>
            </a:r>
          </a:p>
          <a:p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sum_rows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코드를 살펴보면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대한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Spatial locality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나쁘기 때문에 이로 인해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 cols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비해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훨씬 높고 실행 시간도 높았다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증가시키면 </a:t>
            </a:r>
            <a:r>
              <a:rPr lang="en-US" altLang="ko-KR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sum_rows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둘 다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모든 원소에 접근해야 하기 때문에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증가했다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다만 접근해야 하는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증가했기 때문에 매 루프마다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옮겨야 하는 나쁜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Spatial locality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갖고 있는 </a:t>
            </a:r>
            <a:r>
              <a:rPr lang="en-US" altLang="ko-KR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sum_rows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증가량이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번째 루프에서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고정하고 원소에 접근하는 </a:t>
            </a:r>
            <a:r>
              <a:rPr lang="en-US" altLang="ko-KR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sum_cols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cache-misses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증가량보다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훨씬 높은 것을 확인할 수 있다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sum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결과가 오히려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10000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 때보다 줄어든 것을 확인할 수 있는데</a:t>
            </a:r>
            <a:endParaRPr lang="en-US" altLang="ko-KR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 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자료형은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바이트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(32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비트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 때문에 표현할 수 있는 양수 최댓값은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2^31-1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2,147,483,647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인데</a:t>
            </a:r>
            <a:endParaRPr lang="en-US" altLang="ko-KR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10000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 때 결과가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1,733,793,664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최댓값에 거의 도달했기 때문에 더하기 연산을 더 수행하면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오버플로우가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난다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원래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오버플로우가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번만 일어나면 부호 비트가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바뀌면서 음수 값이 나와야 하는데 더하기 연산을 너무 많이 수행해서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오버플로우가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 일어나며 다시 부호 비트가 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바뀌어서 기존보다 작은 양수 값이 나왔다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80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441</Words>
  <Application>Microsoft Office PowerPoint</Application>
  <PresentationFormat>와이드스크린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 Medium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진배 서</cp:lastModifiedBy>
  <cp:revision>50</cp:revision>
  <dcterms:created xsi:type="dcterms:W3CDTF">2023-09-08T03:17:51Z</dcterms:created>
  <dcterms:modified xsi:type="dcterms:W3CDTF">2023-10-22T07:10:36Z</dcterms:modified>
</cp:coreProperties>
</file>