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351" r:id="rId5"/>
    <p:sldId id="316" r:id="rId6"/>
    <p:sldId id="309" r:id="rId7"/>
    <p:sldId id="341" r:id="rId8"/>
    <p:sldId id="342" r:id="rId9"/>
    <p:sldId id="328" r:id="rId10"/>
    <p:sldId id="343" r:id="rId11"/>
    <p:sldId id="344" r:id="rId12"/>
    <p:sldId id="345" r:id="rId13"/>
    <p:sldId id="337" r:id="rId14"/>
    <p:sldId id="346" r:id="rId15"/>
    <p:sldId id="347" r:id="rId16"/>
    <p:sldId id="348" r:id="rId17"/>
    <p:sldId id="340" r:id="rId18"/>
    <p:sldId id="349" r:id="rId19"/>
    <p:sldId id="35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45258D-78C9-44D7-95B6-D3BDF27ABBEB}" v="1658" dt="2025-09-22T19:17:07.922"/>
    <p1510:client id="{8C401142-5C82-4286-92D2-1717081C8921}" v="196" dt="2025-09-22T16:43:35.625"/>
    <p1510:client id="{ED7C2FD6-9D96-499E-B8B9-66286D0B826B}" v="2709" dt="2025-09-22T23:09:51.694"/>
    <p1510:client id="{EF2EA955-42B8-44B2-93A1-A38F6E4DAB65}" v="788" dt="2025-09-23T00:59:47.447"/>
  </p1510:revLst>
</p1510:revInfo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09BCD-7621-4BA6-8889-392DB867748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AFA664-2979-4149-A9FF-B28B3D1B29B8}">
      <dgm:prSet phldr="0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Bahnschrift" panose="020B0502040204020203" pitchFamily="34" charset="0"/>
            </a:rPr>
            <a:t>Theoretical Background</a:t>
          </a:r>
        </a:p>
      </dgm:t>
    </dgm:pt>
    <dgm:pt modelId="{9A595DE2-5EB4-4096-A308-7FFD37FD61C5}" type="parTrans" cxnId="{FB63EAB1-2EE2-425B-AF6F-814F0C573282}">
      <dgm:prSet/>
      <dgm:spPr/>
      <dgm:t>
        <a:bodyPr/>
        <a:lstStyle/>
        <a:p>
          <a:endParaRPr lang="en-US"/>
        </a:p>
      </dgm:t>
    </dgm:pt>
    <dgm:pt modelId="{292E28D9-C319-45DB-A441-747588348172}" type="sibTrans" cxnId="{FB63EAB1-2EE2-425B-AF6F-814F0C573282}">
      <dgm:prSet/>
      <dgm:spPr/>
      <dgm:t>
        <a:bodyPr/>
        <a:lstStyle/>
        <a:p>
          <a:endParaRPr lang="en-US"/>
        </a:p>
      </dgm:t>
    </dgm:pt>
    <dgm:pt modelId="{04E7F2C5-BB5B-4617-A0DC-042DCB00AFB2}">
      <dgm:prSet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Bahnschrift" panose="020B0502040204020203" pitchFamily="34" charset="0"/>
            </a:rPr>
            <a:t>Methodology &amp; Pseudocode</a:t>
          </a:r>
        </a:p>
      </dgm:t>
    </dgm:pt>
    <dgm:pt modelId="{C204A707-8CED-4D87-B1D3-AF3FC4B1B3E2}" type="parTrans" cxnId="{12863305-2E80-4CC9-B187-3C8E26E3B10E}">
      <dgm:prSet/>
      <dgm:spPr/>
      <dgm:t>
        <a:bodyPr/>
        <a:lstStyle/>
        <a:p>
          <a:endParaRPr lang="en-US"/>
        </a:p>
      </dgm:t>
    </dgm:pt>
    <dgm:pt modelId="{2AA91706-6758-42B5-B83E-7C2069FCE154}" type="sibTrans" cxnId="{12863305-2E80-4CC9-B187-3C8E26E3B10E}">
      <dgm:prSet/>
      <dgm:spPr/>
      <dgm:t>
        <a:bodyPr/>
        <a:lstStyle/>
        <a:p>
          <a:endParaRPr lang="en-US"/>
        </a:p>
      </dgm:t>
    </dgm:pt>
    <dgm:pt modelId="{6551E7E3-5FD1-4086-9757-180EA2F1B059}">
      <dgm:prSet phldr="0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Bahnschrift" panose="020B0502040204020203" pitchFamily="34" charset="0"/>
            </a:rPr>
            <a:t>Implementation</a:t>
          </a:r>
        </a:p>
      </dgm:t>
    </dgm:pt>
    <dgm:pt modelId="{3C9E9C9F-911C-461A-A05C-9CE6AAB595F9}" type="parTrans" cxnId="{4110A9D5-4FE7-43B4-AA7C-3EE388511141}">
      <dgm:prSet/>
      <dgm:spPr/>
      <dgm:t>
        <a:bodyPr/>
        <a:lstStyle/>
        <a:p>
          <a:endParaRPr lang="en-US"/>
        </a:p>
      </dgm:t>
    </dgm:pt>
    <dgm:pt modelId="{DC8ECD5D-AF18-4BA5-9639-1F0F9E10F63A}" type="sibTrans" cxnId="{4110A9D5-4FE7-43B4-AA7C-3EE388511141}">
      <dgm:prSet/>
      <dgm:spPr/>
      <dgm:t>
        <a:bodyPr/>
        <a:lstStyle/>
        <a:p>
          <a:endParaRPr lang="en-US"/>
        </a:p>
      </dgm:t>
    </dgm:pt>
    <dgm:pt modelId="{A801C4B7-0EEF-479D-A3F7-8291C3B84787}">
      <dgm:prSet phldr="0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Bahnschrift" panose="020B0502040204020203" pitchFamily="34" charset="0"/>
            </a:rPr>
            <a:t>GitHub Repository Structures</a:t>
          </a:r>
        </a:p>
      </dgm:t>
    </dgm:pt>
    <dgm:pt modelId="{84E1811D-5BF4-4861-BCEE-8F109923A56E}" type="parTrans" cxnId="{5BD76B42-FDE4-4F95-B268-CF03AB95E7D4}">
      <dgm:prSet/>
      <dgm:spPr/>
      <dgm:t>
        <a:bodyPr/>
        <a:lstStyle/>
        <a:p>
          <a:endParaRPr lang="en-US"/>
        </a:p>
      </dgm:t>
    </dgm:pt>
    <dgm:pt modelId="{E9060088-6B55-48DC-B9DE-61B1A3FE9691}" type="sibTrans" cxnId="{5BD76B42-FDE4-4F95-B268-CF03AB95E7D4}">
      <dgm:prSet/>
      <dgm:spPr/>
      <dgm:t>
        <a:bodyPr/>
        <a:lstStyle/>
        <a:p>
          <a:endParaRPr lang="en-US"/>
        </a:p>
      </dgm:t>
    </dgm:pt>
    <dgm:pt modelId="{C9828918-D03A-40D7-8A80-A67AD88055FE}">
      <dgm:prSet phldr="0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Bahnschrift" panose="020B0502040204020203" pitchFamily="34" charset="0"/>
            </a:rPr>
            <a:t>Result &amp; Analysis</a:t>
          </a:r>
        </a:p>
      </dgm:t>
    </dgm:pt>
    <dgm:pt modelId="{EB2EC5E8-44C2-4624-B3A9-82A1B80AC4C5}" type="parTrans" cxnId="{07D505B3-EC7E-44CE-BBEA-0F81E3FF933A}">
      <dgm:prSet/>
      <dgm:spPr/>
      <dgm:t>
        <a:bodyPr/>
        <a:lstStyle/>
        <a:p>
          <a:endParaRPr lang="en-US"/>
        </a:p>
      </dgm:t>
    </dgm:pt>
    <dgm:pt modelId="{3E1F5FB4-291E-409D-B1D2-D1E85EBF428E}" type="sibTrans" cxnId="{07D505B3-EC7E-44CE-BBEA-0F81E3FF933A}">
      <dgm:prSet/>
      <dgm:spPr/>
      <dgm:t>
        <a:bodyPr/>
        <a:lstStyle/>
        <a:p>
          <a:endParaRPr lang="en-US"/>
        </a:p>
      </dgm:t>
    </dgm:pt>
    <dgm:pt modelId="{302B382A-9B11-4CEB-8C19-C5C897BD536B}">
      <dgm:prSet phldr="0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Bahnschrift" panose="020B0502040204020203" pitchFamily="34" charset="0"/>
            </a:rPr>
            <a:t>Discussion</a:t>
          </a:r>
        </a:p>
      </dgm:t>
    </dgm:pt>
    <dgm:pt modelId="{AB077DC9-C436-4ADD-83D1-C2189E5D3566}" type="parTrans" cxnId="{624112AA-43A2-4206-9EEB-0B0F5764D7DE}">
      <dgm:prSet/>
      <dgm:spPr/>
      <dgm:t>
        <a:bodyPr/>
        <a:lstStyle/>
        <a:p>
          <a:endParaRPr lang="en-US"/>
        </a:p>
      </dgm:t>
    </dgm:pt>
    <dgm:pt modelId="{0CEC4879-53AC-421E-8F28-119AC717BE87}" type="sibTrans" cxnId="{624112AA-43A2-4206-9EEB-0B0F5764D7DE}">
      <dgm:prSet/>
      <dgm:spPr/>
      <dgm:t>
        <a:bodyPr/>
        <a:lstStyle/>
        <a:p>
          <a:endParaRPr lang="en-US"/>
        </a:p>
      </dgm:t>
    </dgm:pt>
    <dgm:pt modelId="{827DB3BD-C065-4D72-AAA3-DCAFEEA04D2C}">
      <dgm:prSet phldr="0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Bahnschrift" panose="020B0502040204020203" pitchFamily="34" charset="0"/>
            </a:rPr>
            <a:t>Conclusion</a:t>
          </a:r>
        </a:p>
      </dgm:t>
    </dgm:pt>
    <dgm:pt modelId="{3B9550B6-0CAD-48C0-A4F3-32A53C037E47}" type="parTrans" cxnId="{E91D3B96-4F91-4CC1-9B17-1A4CC7D6B045}">
      <dgm:prSet/>
      <dgm:spPr/>
      <dgm:t>
        <a:bodyPr/>
        <a:lstStyle/>
        <a:p>
          <a:endParaRPr lang="en-US"/>
        </a:p>
      </dgm:t>
    </dgm:pt>
    <dgm:pt modelId="{61671611-5007-4A6E-A363-8A3C5DBEECAD}" type="sibTrans" cxnId="{E91D3B96-4F91-4CC1-9B17-1A4CC7D6B045}">
      <dgm:prSet/>
      <dgm:spPr/>
      <dgm:t>
        <a:bodyPr/>
        <a:lstStyle/>
        <a:p>
          <a:endParaRPr lang="en-US"/>
        </a:p>
      </dgm:t>
    </dgm:pt>
    <dgm:pt modelId="{226031E2-943A-4633-82A9-F9EDD74E934B}">
      <dgm:prSet phldr="0"/>
      <dgm:spPr/>
      <dgm:t>
        <a:bodyPr/>
        <a:lstStyle/>
        <a:p>
          <a:pPr rtl="0"/>
          <a:r>
            <a:rPr lang="en-US" dirty="0">
              <a:solidFill>
                <a:schemeClr val="bg1"/>
              </a:solidFill>
              <a:latin typeface="Bahnschrift" panose="020B0502040204020203" pitchFamily="34" charset="0"/>
            </a:rPr>
            <a:t>Introduction</a:t>
          </a:r>
        </a:p>
      </dgm:t>
    </dgm:pt>
    <dgm:pt modelId="{D018FCBB-2721-43B8-A948-67198CC9C469}" type="parTrans" cxnId="{737251AB-467A-4E26-B56F-930256491D59}">
      <dgm:prSet/>
      <dgm:spPr/>
      <dgm:t>
        <a:bodyPr/>
        <a:lstStyle/>
        <a:p>
          <a:endParaRPr lang="en-US"/>
        </a:p>
      </dgm:t>
    </dgm:pt>
    <dgm:pt modelId="{9BE19F06-9A7E-431E-8131-4614983ED7BB}" type="sibTrans" cxnId="{737251AB-467A-4E26-B56F-930256491D59}">
      <dgm:prSet/>
      <dgm:spPr/>
      <dgm:t>
        <a:bodyPr/>
        <a:lstStyle/>
        <a:p>
          <a:endParaRPr lang="en-US"/>
        </a:p>
      </dgm:t>
    </dgm:pt>
    <dgm:pt modelId="{D6977AC9-549C-4B1F-BAB7-387B9F307A5D}">
      <dgm:prSet phldr="0"/>
      <dgm:spPr/>
      <dgm:t>
        <a:bodyPr/>
        <a:lstStyle/>
        <a:p>
          <a:r>
            <a:rPr lang="en-US" dirty="0">
              <a:solidFill>
                <a:schemeClr val="bg1"/>
              </a:solidFill>
              <a:latin typeface="Bahnschrift" panose="020B0502040204020203" pitchFamily="34" charset="0"/>
            </a:rPr>
            <a:t>References</a:t>
          </a:r>
        </a:p>
      </dgm:t>
    </dgm:pt>
    <dgm:pt modelId="{E102DEB1-27F7-4430-83FE-71EEF3D824AC}" type="parTrans" cxnId="{E17A451A-5292-4C8C-AD2A-5DC9E61546F0}">
      <dgm:prSet/>
      <dgm:spPr/>
      <dgm:t>
        <a:bodyPr/>
        <a:lstStyle/>
        <a:p>
          <a:endParaRPr lang="en-US"/>
        </a:p>
      </dgm:t>
    </dgm:pt>
    <dgm:pt modelId="{5A74ADE5-FB4A-4CDD-BBF0-A396BD947FFF}" type="sibTrans" cxnId="{E17A451A-5292-4C8C-AD2A-5DC9E61546F0}">
      <dgm:prSet/>
      <dgm:spPr/>
      <dgm:t>
        <a:bodyPr/>
        <a:lstStyle/>
        <a:p>
          <a:endParaRPr lang="en-US"/>
        </a:p>
      </dgm:t>
    </dgm:pt>
    <dgm:pt modelId="{A216C085-2440-4716-BD6F-80EB34C11847}" type="pres">
      <dgm:prSet presAssocID="{60409BCD-7621-4BA6-8889-392DB8677480}" presName="vert0" presStyleCnt="0">
        <dgm:presLayoutVars>
          <dgm:dir/>
          <dgm:animOne val="branch"/>
          <dgm:animLvl val="lvl"/>
        </dgm:presLayoutVars>
      </dgm:prSet>
      <dgm:spPr/>
    </dgm:pt>
    <dgm:pt modelId="{9FBB3E15-26C1-4134-A9BE-C7A9301CBC41}" type="pres">
      <dgm:prSet presAssocID="{226031E2-943A-4633-82A9-F9EDD74E934B}" presName="thickLine" presStyleLbl="alignNode1" presStyleIdx="0" presStyleCnt="9"/>
      <dgm:spPr/>
    </dgm:pt>
    <dgm:pt modelId="{C9B7AE83-BDD8-4C38-81D8-B1BD901426F1}" type="pres">
      <dgm:prSet presAssocID="{226031E2-943A-4633-82A9-F9EDD74E934B}" presName="horz1" presStyleCnt="0"/>
      <dgm:spPr/>
    </dgm:pt>
    <dgm:pt modelId="{D89F888B-4BA1-4FC3-9497-40E542652FAB}" type="pres">
      <dgm:prSet presAssocID="{226031E2-943A-4633-82A9-F9EDD74E934B}" presName="tx1" presStyleLbl="revTx" presStyleIdx="0" presStyleCnt="9"/>
      <dgm:spPr/>
    </dgm:pt>
    <dgm:pt modelId="{BA12E0E8-407F-41CD-BF50-21B71D417835}" type="pres">
      <dgm:prSet presAssocID="{226031E2-943A-4633-82A9-F9EDD74E934B}" presName="vert1" presStyleCnt="0"/>
      <dgm:spPr/>
    </dgm:pt>
    <dgm:pt modelId="{0D7A8BDB-2356-4F74-BF0A-ED81B9F53E07}" type="pres">
      <dgm:prSet presAssocID="{73AFA664-2979-4149-A9FF-B28B3D1B29B8}" presName="thickLine" presStyleLbl="alignNode1" presStyleIdx="1" presStyleCnt="9"/>
      <dgm:spPr/>
    </dgm:pt>
    <dgm:pt modelId="{926D6A13-C859-4FD6-A08E-66043DC6D2A6}" type="pres">
      <dgm:prSet presAssocID="{73AFA664-2979-4149-A9FF-B28B3D1B29B8}" presName="horz1" presStyleCnt="0"/>
      <dgm:spPr/>
    </dgm:pt>
    <dgm:pt modelId="{DE4270FF-FDE2-44CF-8E34-0A775C15B30F}" type="pres">
      <dgm:prSet presAssocID="{73AFA664-2979-4149-A9FF-B28B3D1B29B8}" presName="tx1" presStyleLbl="revTx" presStyleIdx="1" presStyleCnt="9"/>
      <dgm:spPr/>
    </dgm:pt>
    <dgm:pt modelId="{C66BF747-F92F-4D4F-811D-55E257447B48}" type="pres">
      <dgm:prSet presAssocID="{73AFA664-2979-4149-A9FF-B28B3D1B29B8}" presName="vert1" presStyleCnt="0"/>
      <dgm:spPr/>
    </dgm:pt>
    <dgm:pt modelId="{DB6D1E54-8FFC-4C06-BC35-64D260F90B23}" type="pres">
      <dgm:prSet presAssocID="{04E7F2C5-BB5B-4617-A0DC-042DCB00AFB2}" presName="thickLine" presStyleLbl="alignNode1" presStyleIdx="2" presStyleCnt="9"/>
      <dgm:spPr/>
    </dgm:pt>
    <dgm:pt modelId="{1FC93E68-F87B-4431-8359-D12F0141E55D}" type="pres">
      <dgm:prSet presAssocID="{04E7F2C5-BB5B-4617-A0DC-042DCB00AFB2}" presName="horz1" presStyleCnt="0"/>
      <dgm:spPr/>
    </dgm:pt>
    <dgm:pt modelId="{AABEF0FE-7101-464C-8A43-163BEF040A36}" type="pres">
      <dgm:prSet presAssocID="{04E7F2C5-BB5B-4617-A0DC-042DCB00AFB2}" presName="tx1" presStyleLbl="revTx" presStyleIdx="2" presStyleCnt="9"/>
      <dgm:spPr/>
    </dgm:pt>
    <dgm:pt modelId="{DE3F99A4-AC27-4B8C-B1A7-3D25EC8AEE83}" type="pres">
      <dgm:prSet presAssocID="{04E7F2C5-BB5B-4617-A0DC-042DCB00AFB2}" presName="vert1" presStyleCnt="0"/>
      <dgm:spPr/>
    </dgm:pt>
    <dgm:pt modelId="{88E37881-CD50-4A4A-B84B-B692F0A95E48}" type="pres">
      <dgm:prSet presAssocID="{6551E7E3-5FD1-4086-9757-180EA2F1B059}" presName="thickLine" presStyleLbl="alignNode1" presStyleIdx="3" presStyleCnt="9"/>
      <dgm:spPr/>
    </dgm:pt>
    <dgm:pt modelId="{25DED52C-1943-4279-820A-916B30CFAF9F}" type="pres">
      <dgm:prSet presAssocID="{6551E7E3-5FD1-4086-9757-180EA2F1B059}" presName="horz1" presStyleCnt="0"/>
      <dgm:spPr/>
    </dgm:pt>
    <dgm:pt modelId="{8F55DE98-F8CD-4577-B2E0-F260C4616AE8}" type="pres">
      <dgm:prSet presAssocID="{6551E7E3-5FD1-4086-9757-180EA2F1B059}" presName="tx1" presStyleLbl="revTx" presStyleIdx="3" presStyleCnt="9"/>
      <dgm:spPr/>
    </dgm:pt>
    <dgm:pt modelId="{E8E1F50E-B98D-4DD5-9DEF-42BE874BFC48}" type="pres">
      <dgm:prSet presAssocID="{6551E7E3-5FD1-4086-9757-180EA2F1B059}" presName="vert1" presStyleCnt="0"/>
      <dgm:spPr/>
    </dgm:pt>
    <dgm:pt modelId="{42DF4240-8E7E-477D-A42F-BC80BCA76E1D}" type="pres">
      <dgm:prSet presAssocID="{A801C4B7-0EEF-479D-A3F7-8291C3B84787}" presName="thickLine" presStyleLbl="alignNode1" presStyleIdx="4" presStyleCnt="9"/>
      <dgm:spPr/>
    </dgm:pt>
    <dgm:pt modelId="{558EE402-AE24-42FF-A43C-1B7383D8F3C5}" type="pres">
      <dgm:prSet presAssocID="{A801C4B7-0EEF-479D-A3F7-8291C3B84787}" presName="horz1" presStyleCnt="0"/>
      <dgm:spPr/>
    </dgm:pt>
    <dgm:pt modelId="{EDAD70E2-6716-4564-B243-E7E54E3B6CD7}" type="pres">
      <dgm:prSet presAssocID="{A801C4B7-0EEF-479D-A3F7-8291C3B84787}" presName="tx1" presStyleLbl="revTx" presStyleIdx="4" presStyleCnt="9"/>
      <dgm:spPr/>
    </dgm:pt>
    <dgm:pt modelId="{9E17F2F0-EDC6-43A4-8849-E2C444A5E44E}" type="pres">
      <dgm:prSet presAssocID="{A801C4B7-0EEF-479D-A3F7-8291C3B84787}" presName="vert1" presStyleCnt="0"/>
      <dgm:spPr/>
    </dgm:pt>
    <dgm:pt modelId="{DEDE9F20-1995-431A-AF7D-262852A397E1}" type="pres">
      <dgm:prSet presAssocID="{C9828918-D03A-40D7-8A80-A67AD88055FE}" presName="thickLine" presStyleLbl="alignNode1" presStyleIdx="5" presStyleCnt="9"/>
      <dgm:spPr/>
    </dgm:pt>
    <dgm:pt modelId="{EE25881C-41FE-4B4D-A0CD-EB25DBEF9EFD}" type="pres">
      <dgm:prSet presAssocID="{C9828918-D03A-40D7-8A80-A67AD88055FE}" presName="horz1" presStyleCnt="0"/>
      <dgm:spPr/>
    </dgm:pt>
    <dgm:pt modelId="{05451274-3DC9-4455-A135-13373347E648}" type="pres">
      <dgm:prSet presAssocID="{C9828918-D03A-40D7-8A80-A67AD88055FE}" presName="tx1" presStyleLbl="revTx" presStyleIdx="5" presStyleCnt="9"/>
      <dgm:spPr/>
    </dgm:pt>
    <dgm:pt modelId="{97CB2CA3-AC05-4D18-A316-76B076628E06}" type="pres">
      <dgm:prSet presAssocID="{C9828918-D03A-40D7-8A80-A67AD88055FE}" presName="vert1" presStyleCnt="0"/>
      <dgm:spPr/>
    </dgm:pt>
    <dgm:pt modelId="{D4825722-F070-4ED5-BE92-6A24BC4D65C6}" type="pres">
      <dgm:prSet presAssocID="{302B382A-9B11-4CEB-8C19-C5C897BD536B}" presName="thickLine" presStyleLbl="alignNode1" presStyleIdx="6" presStyleCnt="9"/>
      <dgm:spPr/>
    </dgm:pt>
    <dgm:pt modelId="{6D56F898-AC2C-4D71-92B5-9096B6F2B37E}" type="pres">
      <dgm:prSet presAssocID="{302B382A-9B11-4CEB-8C19-C5C897BD536B}" presName="horz1" presStyleCnt="0"/>
      <dgm:spPr/>
    </dgm:pt>
    <dgm:pt modelId="{43218079-FEF0-400E-8538-02D1A1E2BB2B}" type="pres">
      <dgm:prSet presAssocID="{302B382A-9B11-4CEB-8C19-C5C897BD536B}" presName="tx1" presStyleLbl="revTx" presStyleIdx="6" presStyleCnt="9"/>
      <dgm:spPr/>
    </dgm:pt>
    <dgm:pt modelId="{4EF2E219-7F96-4784-AEAC-7F03CA044CC7}" type="pres">
      <dgm:prSet presAssocID="{302B382A-9B11-4CEB-8C19-C5C897BD536B}" presName="vert1" presStyleCnt="0"/>
      <dgm:spPr/>
    </dgm:pt>
    <dgm:pt modelId="{80C0ADDD-C5D8-46A4-80D4-2E973C992FB6}" type="pres">
      <dgm:prSet presAssocID="{827DB3BD-C065-4D72-AAA3-DCAFEEA04D2C}" presName="thickLine" presStyleLbl="alignNode1" presStyleIdx="7" presStyleCnt="9"/>
      <dgm:spPr/>
    </dgm:pt>
    <dgm:pt modelId="{D8B1AF3D-3D9C-4B27-B148-B4214AF77585}" type="pres">
      <dgm:prSet presAssocID="{827DB3BD-C065-4D72-AAA3-DCAFEEA04D2C}" presName="horz1" presStyleCnt="0"/>
      <dgm:spPr/>
    </dgm:pt>
    <dgm:pt modelId="{116A7A18-6E0D-4D75-BCCF-1E25B75B62AE}" type="pres">
      <dgm:prSet presAssocID="{827DB3BD-C065-4D72-AAA3-DCAFEEA04D2C}" presName="tx1" presStyleLbl="revTx" presStyleIdx="7" presStyleCnt="9"/>
      <dgm:spPr/>
    </dgm:pt>
    <dgm:pt modelId="{A9BB3CEF-09EA-484D-B616-58709AA50054}" type="pres">
      <dgm:prSet presAssocID="{827DB3BD-C065-4D72-AAA3-DCAFEEA04D2C}" presName="vert1" presStyleCnt="0"/>
      <dgm:spPr/>
    </dgm:pt>
    <dgm:pt modelId="{699DFC27-7CD3-4542-A0AF-1A52129738B9}" type="pres">
      <dgm:prSet presAssocID="{D6977AC9-549C-4B1F-BAB7-387B9F307A5D}" presName="thickLine" presStyleLbl="alignNode1" presStyleIdx="8" presStyleCnt="9"/>
      <dgm:spPr/>
    </dgm:pt>
    <dgm:pt modelId="{64AC5BA1-C949-4221-AAAF-CCBF5286DC5A}" type="pres">
      <dgm:prSet presAssocID="{D6977AC9-549C-4B1F-BAB7-387B9F307A5D}" presName="horz1" presStyleCnt="0"/>
      <dgm:spPr/>
    </dgm:pt>
    <dgm:pt modelId="{A391796E-8AE5-4504-BBB5-271B2B57ABC6}" type="pres">
      <dgm:prSet presAssocID="{D6977AC9-549C-4B1F-BAB7-387B9F307A5D}" presName="tx1" presStyleLbl="revTx" presStyleIdx="8" presStyleCnt="9"/>
      <dgm:spPr/>
    </dgm:pt>
    <dgm:pt modelId="{8D4451FE-D1F3-4BB1-98F5-6005E1D345CA}" type="pres">
      <dgm:prSet presAssocID="{D6977AC9-549C-4B1F-BAB7-387B9F307A5D}" presName="vert1" presStyleCnt="0"/>
      <dgm:spPr/>
    </dgm:pt>
  </dgm:ptLst>
  <dgm:cxnLst>
    <dgm:cxn modelId="{12863305-2E80-4CC9-B187-3C8E26E3B10E}" srcId="{60409BCD-7621-4BA6-8889-392DB8677480}" destId="{04E7F2C5-BB5B-4617-A0DC-042DCB00AFB2}" srcOrd="2" destOrd="0" parTransId="{C204A707-8CED-4D87-B1D3-AF3FC4B1B3E2}" sibTransId="{2AA91706-6758-42B5-B83E-7C2069FCE154}"/>
    <dgm:cxn modelId="{E17A451A-5292-4C8C-AD2A-5DC9E61546F0}" srcId="{60409BCD-7621-4BA6-8889-392DB8677480}" destId="{D6977AC9-549C-4B1F-BAB7-387B9F307A5D}" srcOrd="8" destOrd="0" parTransId="{E102DEB1-27F7-4430-83FE-71EEF3D824AC}" sibTransId="{5A74ADE5-FB4A-4CDD-BBF0-A396BD947FFF}"/>
    <dgm:cxn modelId="{8ACA6921-1060-44F4-8291-A8EF4D01E0EC}" type="presOf" srcId="{60409BCD-7621-4BA6-8889-392DB8677480}" destId="{A216C085-2440-4716-BD6F-80EB34C11847}" srcOrd="0" destOrd="0" presId="urn:microsoft.com/office/officeart/2008/layout/LinedList"/>
    <dgm:cxn modelId="{571C2F5C-3E17-4277-BABC-E818F6B6C93D}" type="presOf" srcId="{C9828918-D03A-40D7-8A80-A67AD88055FE}" destId="{05451274-3DC9-4455-A135-13373347E648}" srcOrd="0" destOrd="0" presId="urn:microsoft.com/office/officeart/2008/layout/LinedList"/>
    <dgm:cxn modelId="{5BD76B42-FDE4-4F95-B268-CF03AB95E7D4}" srcId="{60409BCD-7621-4BA6-8889-392DB8677480}" destId="{A801C4B7-0EEF-479D-A3F7-8291C3B84787}" srcOrd="4" destOrd="0" parTransId="{84E1811D-5BF4-4861-BCEE-8F109923A56E}" sibTransId="{E9060088-6B55-48DC-B9DE-61B1A3FE9691}"/>
    <dgm:cxn modelId="{94A9C566-76CA-43AC-B707-771899484BB4}" type="presOf" srcId="{6551E7E3-5FD1-4086-9757-180EA2F1B059}" destId="{8F55DE98-F8CD-4577-B2E0-F260C4616AE8}" srcOrd="0" destOrd="0" presId="urn:microsoft.com/office/officeart/2008/layout/LinedList"/>
    <dgm:cxn modelId="{74708554-A189-4169-9F7F-E92BD3BD39F7}" type="presOf" srcId="{226031E2-943A-4633-82A9-F9EDD74E934B}" destId="{D89F888B-4BA1-4FC3-9497-40E542652FAB}" srcOrd="0" destOrd="0" presId="urn:microsoft.com/office/officeart/2008/layout/LinedList"/>
    <dgm:cxn modelId="{B04DA57E-0BA4-4572-AEA3-9F2F2C0F1558}" type="presOf" srcId="{A801C4B7-0EEF-479D-A3F7-8291C3B84787}" destId="{EDAD70E2-6716-4564-B243-E7E54E3B6CD7}" srcOrd="0" destOrd="0" presId="urn:microsoft.com/office/officeart/2008/layout/LinedList"/>
    <dgm:cxn modelId="{85C00080-8F2C-4F1A-8979-27492E7B5D53}" type="presOf" srcId="{D6977AC9-549C-4B1F-BAB7-387B9F307A5D}" destId="{A391796E-8AE5-4504-BBB5-271B2B57ABC6}" srcOrd="0" destOrd="0" presId="urn:microsoft.com/office/officeart/2008/layout/LinedList"/>
    <dgm:cxn modelId="{E91D3B96-4F91-4CC1-9B17-1A4CC7D6B045}" srcId="{60409BCD-7621-4BA6-8889-392DB8677480}" destId="{827DB3BD-C065-4D72-AAA3-DCAFEEA04D2C}" srcOrd="7" destOrd="0" parTransId="{3B9550B6-0CAD-48C0-A4F3-32A53C037E47}" sibTransId="{61671611-5007-4A6E-A363-8A3C5DBEECAD}"/>
    <dgm:cxn modelId="{9C2DAD9F-C41B-4D12-B4FF-5661B4AFE49A}" type="presOf" srcId="{827DB3BD-C065-4D72-AAA3-DCAFEEA04D2C}" destId="{116A7A18-6E0D-4D75-BCCF-1E25B75B62AE}" srcOrd="0" destOrd="0" presId="urn:microsoft.com/office/officeart/2008/layout/LinedList"/>
    <dgm:cxn modelId="{624112AA-43A2-4206-9EEB-0B0F5764D7DE}" srcId="{60409BCD-7621-4BA6-8889-392DB8677480}" destId="{302B382A-9B11-4CEB-8C19-C5C897BD536B}" srcOrd="6" destOrd="0" parTransId="{AB077DC9-C436-4ADD-83D1-C2189E5D3566}" sibTransId="{0CEC4879-53AC-421E-8F28-119AC717BE87}"/>
    <dgm:cxn modelId="{737251AB-467A-4E26-B56F-930256491D59}" srcId="{60409BCD-7621-4BA6-8889-392DB8677480}" destId="{226031E2-943A-4633-82A9-F9EDD74E934B}" srcOrd="0" destOrd="0" parTransId="{D018FCBB-2721-43B8-A948-67198CC9C469}" sibTransId="{9BE19F06-9A7E-431E-8131-4614983ED7BB}"/>
    <dgm:cxn modelId="{FB63EAB1-2EE2-425B-AF6F-814F0C573282}" srcId="{60409BCD-7621-4BA6-8889-392DB8677480}" destId="{73AFA664-2979-4149-A9FF-B28B3D1B29B8}" srcOrd="1" destOrd="0" parTransId="{9A595DE2-5EB4-4096-A308-7FFD37FD61C5}" sibTransId="{292E28D9-C319-45DB-A441-747588348172}"/>
    <dgm:cxn modelId="{07D505B3-EC7E-44CE-BBEA-0F81E3FF933A}" srcId="{60409BCD-7621-4BA6-8889-392DB8677480}" destId="{C9828918-D03A-40D7-8A80-A67AD88055FE}" srcOrd="5" destOrd="0" parTransId="{EB2EC5E8-44C2-4624-B3A9-82A1B80AC4C5}" sibTransId="{3E1F5FB4-291E-409D-B1D2-D1E85EBF428E}"/>
    <dgm:cxn modelId="{8EB64DC8-70D3-441D-BC62-D6263F9FFDD3}" type="presOf" srcId="{73AFA664-2979-4149-A9FF-B28B3D1B29B8}" destId="{DE4270FF-FDE2-44CF-8E34-0A775C15B30F}" srcOrd="0" destOrd="0" presId="urn:microsoft.com/office/officeart/2008/layout/LinedList"/>
    <dgm:cxn modelId="{5FAB1AD5-FA33-422B-BB67-BCC455A56B45}" type="presOf" srcId="{04E7F2C5-BB5B-4617-A0DC-042DCB00AFB2}" destId="{AABEF0FE-7101-464C-8A43-163BEF040A36}" srcOrd="0" destOrd="0" presId="urn:microsoft.com/office/officeart/2008/layout/LinedList"/>
    <dgm:cxn modelId="{4110A9D5-4FE7-43B4-AA7C-3EE388511141}" srcId="{60409BCD-7621-4BA6-8889-392DB8677480}" destId="{6551E7E3-5FD1-4086-9757-180EA2F1B059}" srcOrd="3" destOrd="0" parTransId="{3C9E9C9F-911C-461A-A05C-9CE6AAB595F9}" sibTransId="{DC8ECD5D-AF18-4BA5-9639-1F0F9E10F63A}"/>
    <dgm:cxn modelId="{B81358F7-E2C7-4AE7-9253-FA543A1A36E5}" type="presOf" srcId="{302B382A-9B11-4CEB-8C19-C5C897BD536B}" destId="{43218079-FEF0-400E-8538-02D1A1E2BB2B}" srcOrd="0" destOrd="0" presId="urn:microsoft.com/office/officeart/2008/layout/LinedList"/>
    <dgm:cxn modelId="{651DD8B2-0A98-4185-9E4B-60DFD0F387A0}" type="presParOf" srcId="{A216C085-2440-4716-BD6F-80EB34C11847}" destId="{9FBB3E15-26C1-4134-A9BE-C7A9301CBC41}" srcOrd="0" destOrd="0" presId="urn:microsoft.com/office/officeart/2008/layout/LinedList"/>
    <dgm:cxn modelId="{6A7EBB1F-4088-4BF3-A559-DD80F6957A98}" type="presParOf" srcId="{A216C085-2440-4716-BD6F-80EB34C11847}" destId="{C9B7AE83-BDD8-4C38-81D8-B1BD901426F1}" srcOrd="1" destOrd="0" presId="urn:microsoft.com/office/officeart/2008/layout/LinedList"/>
    <dgm:cxn modelId="{91CF4F71-4199-4601-9B1C-B1D4081869F7}" type="presParOf" srcId="{C9B7AE83-BDD8-4C38-81D8-B1BD901426F1}" destId="{D89F888B-4BA1-4FC3-9497-40E542652FAB}" srcOrd="0" destOrd="0" presId="urn:microsoft.com/office/officeart/2008/layout/LinedList"/>
    <dgm:cxn modelId="{0149DDCE-2810-429A-9284-D9AE66DD91A8}" type="presParOf" srcId="{C9B7AE83-BDD8-4C38-81D8-B1BD901426F1}" destId="{BA12E0E8-407F-41CD-BF50-21B71D417835}" srcOrd="1" destOrd="0" presId="urn:microsoft.com/office/officeart/2008/layout/LinedList"/>
    <dgm:cxn modelId="{E864E6DE-6748-437D-9503-D7EE09212B04}" type="presParOf" srcId="{A216C085-2440-4716-BD6F-80EB34C11847}" destId="{0D7A8BDB-2356-4F74-BF0A-ED81B9F53E07}" srcOrd="2" destOrd="0" presId="urn:microsoft.com/office/officeart/2008/layout/LinedList"/>
    <dgm:cxn modelId="{B849FA2D-7511-4DF8-BF69-3FBF7FD788E3}" type="presParOf" srcId="{A216C085-2440-4716-BD6F-80EB34C11847}" destId="{926D6A13-C859-4FD6-A08E-66043DC6D2A6}" srcOrd="3" destOrd="0" presId="urn:microsoft.com/office/officeart/2008/layout/LinedList"/>
    <dgm:cxn modelId="{F712FE72-502E-4437-B84B-0C8F1062AEE1}" type="presParOf" srcId="{926D6A13-C859-4FD6-A08E-66043DC6D2A6}" destId="{DE4270FF-FDE2-44CF-8E34-0A775C15B30F}" srcOrd="0" destOrd="0" presId="urn:microsoft.com/office/officeart/2008/layout/LinedList"/>
    <dgm:cxn modelId="{39688A65-060D-4505-AE1B-FE22D047C393}" type="presParOf" srcId="{926D6A13-C859-4FD6-A08E-66043DC6D2A6}" destId="{C66BF747-F92F-4D4F-811D-55E257447B48}" srcOrd="1" destOrd="0" presId="urn:microsoft.com/office/officeart/2008/layout/LinedList"/>
    <dgm:cxn modelId="{89FDD6F3-1DC3-4673-97E3-6AD18D7252C9}" type="presParOf" srcId="{A216C085-2440-4716-BD6F-80EB34C11847}" destId="{DB6D1E54-8FFC-4C06-BC35-64D260F90B23}" srcOrd="4" destOrd="0" presId="urn:microsoft.com/office/officeart/2008/layout/LinedList"/>
    <dgm:cxn modelId="{568072E7-E509-450C-9587-CAED70FEC8E6}" type="presParOf" srcId="{A216C085-2440-4716-BD6F-80EB34C11847}" destId="{1FC93E68-F87B-4431-8359-D12F0141E55D}" srcOrd="5" destOrd="0" presId="urn:microsoft.com/office/officeart/2008/layout/LinedList"/>
    <dgm:cxn modelId="{00700750-8C00-42A7-81DF-FF7667C8B4EC}" type="presParOf" srcId="{1FC93E68-F87B-4431-8359-D12F0141E55D}" destId="{AABEF0FE-7101-464C-8A43-163BEF040A36}" srcOrd="0" destOrd="0" presId="urn:microsoft.com/office/officeart/2008/layout/LinedList"/>
    <dgm:cxn modelId="{48B97DA9-3633-4AA8-B2A4-266651523FBE}" type="presParOf" srcId="{1FC93E68-F87B-4431-8359-D12F0141E55D}" destId="{DE3F99A4-AC27-4B8C-B1A7-3D25EC8AEE83}" srcOrd="1" destOrd="0" presId="urn:microsoft.com/office/officeart/2008/layout/LinedList"/>
    <dgm:cxn modelId="{075CB4FB-5403-433A-817A-474DE04E3797}" type="presParOf" srcId="{A216C085-2440-4716-BD6F-80EB34C11847}" destId="{88E37881-CD50-4A4A-B84B-B692F0A95E48}" srcOrd="6" destOrd="0" presId="urn:microsoft.com/office/officeart/2008/layout/LinedList"/>
    <dgm:cxn modelId="{83644495-AA42-4529-909B-527052B0508D}" type="presParOf" srcId="{A216C085-2440-4716-BD6F-80EB34C11847}" destId="{25DED52C-1943-4279-820A-916B30CFAF9F}" srcOrd="7" destOrd="0" presId="urn:microsoft.com/office/officeart/2008/layout/LinedList"/>
    <dgm:cxn modelId="{DA77FC3A-AA01-4690-BC35-1FD3B18CD625}" type="presParOf" srcId="{25DED52C-1943-4279-820A-916B30CFAF9F}" destId="{8F55DE98-F8CD-4577-B2E0-F260C4616AE8}" srcOrd="0" destOrd="0" presId="urn:microsoft.com/office/officeart/2008/layout/LinedList"/>
    <dgm:cxn modelId="{2080F993-1466-4740-8F35-72A7D111CD01}" type="presParOf" srcId="{25DED52C-1943-4279-820A-916B30CFAF9F}" destId="{E8E1F50E-B98D-4DD5-9DEF-42BE874BFC48}" srcOrd="1" destOrd="0" presId="urn:microsoft.com/office/officeart/2008/layout/LinedList"/>
    <dgm:cxn modelId="{AC29FBF9-40E6-46F0-B2A5-96963ED4DB9F}" type="presParOf" srcId="{A216C085-2440-4716-BD6F-80EB34C11847}" destId="{42DF4240-8E7E-477D-A42F-BC80BCA76E1D}" srcOrd="8" destOrd="0" presId="urn:microsoft.com/office/officeart/2008/layout/LinedList"/>
    <dgm:cxn modelId="{0FC5AC78-9E54-4675-82A5-CB70C3C85D31}" type="presParOf" srcId="{A216C085-2440-4716-BD6F-80EB34C11847}" destId="{558EE402-AE24-42FF-A43C-1B7383D8F3C5}" srcOrd="9" destOrd="0" presId="urn:microsoft.com/office/officeart/2008/layout/LinedList"/>
    <dgm:cxn modelId="{74B22252-A301-4571-B2AD-4098D506B2AE}" type="presParOf" srcId="{558EE402-AE24-42FF-A43C-1B7383D8F3C5}" destId="{EDAD70E2-6716-4564-B243-E7E54E3B6CD7}" srcOrd="0" destOrd="0" presId="urn:microsoft.com/office/officeart/2008/layout/LinedList"/>
    <dgm:cxn modelId="{7F97AB54-9A4E-4F9C-A7B3-FD5569E3C4B1}" type="presParOf" srcId="{558EE402-AE24-42FF-A43C-1B7383D8F3C5}" destId="{9E17F2F0-EDC6-43A4-8849-E2C444A5E44E}" srcOrd="1" destOrd="0" presId="urn:microsoft.com/office/officeart/2008/layout/LinedList"/>
    <dgm:cxn modelId="{A2ABD54F-09C8-4758-A1CB-299129B23BB7}" type="presParOf" srcId="{A216C085-2440-4716-BD6F-80EB34C11847}" destId="{DEDE9F20-1995-431A-AF7D-262852A397E1}" srcOrd="10" destOrd="0" presId="urn:microsoft.com/office/officeart/2008/layout/LinedList"/>
    <dgm:cxn modelId="{8D593A36-90B4-493C-9F6B-FA966D9B5780}" type="presParOf" srcId="{A216C085-2440-4716-BD6F-80EB34C11847}" destId="{EE25881C-41FE-4B4D-A0CD-EB25DBEF9EFD}" srcOrd="11" destOrd="0" presId="urn:microsoft.com/office/officeart/2008/layout/LinedList"/>
    <dgm:cxn modelId="{4B133DD2-A548-4297-B334-45ACBE12104B}" type="presParOf" srcId="{EE25881C-41FE-4B4D-A0CD-EB25DBEF9EFD}" destId="{05451274-3DC9-4455-A135-13373347E648}" srcOrd="0" destOrd="0" presId="urn:microsoft.com/office/officeart/2008/layout/LinedList"/>
    <dgm:cxn modelId="{9D224644-26C5-41ED-9450-6BFBA3FC6486}" type="presParOf" srcId="{EE25881C-41FE-4B4D-A0CD-EB25DBEF9EFD}" destId="{97CB2CA3-AC05-4D18-A316-76B076628E06}" srcOrd="1" destOrd="0" presId="urn:microsoft.com/office/officeart/2008/layout/LinedList"/>
    <dgm:cxn modelId="{33B151B9-5CD7-4BFE-BA43-76560C6A4163}" type="presParOf" srcId="{A216C085-2440-4716-BD6F-80EB34C11847}" destId="{D4825722-F070-4ED5-BE92-6A24BC4D65C6}" srcOrd="12" destOrd="0" presId="urn:microsoft.com/office/officeart/2008/layout/LinedList"/>
    <dgm:cxn modelId="{7939B639-25B3-4A41-8E87-48E29147D2AF}" type="presParOf" srcId="{A216C085-2440-4716-BD6F-80EB34C11847}" destId="{6D56F898-AC2C-4D71-92B5-9096B6F2B37E}" srcOrd="13" destOrd="0" presId="urn:microsoft.com/office/officeart/2008/layout/LinedList"/>
    <dgm:cxn modelId="{0663BA89-26F3-4642-9541-3D9D514B7660}" type="presParOf" srcId="{6D56F898-AC2C-4D71-92B5-9096B6F2B37E}" destId="{43218079-FEF0-400E-8538-02D1A1E2BB2B}" srcOrd="0" destOrd="0" presId="urn:microsoft.com/office/officeart/2008/layout/LinedList"/>
    <dgm:cxn modelId="{3BD89A80-1881-4FB8-9FCE-38905B4EC729}" type="presParOf" srcId="{6D56F898-AC2C-4D71-92B5-9096B6F2B37E}" destId="{4EF2E219-7F96-4784-AEAC-7F03CA044CC7}" srcOrd="1" destOrd="0" presId="urn:microsoft.com/office/officeart/2008/layout/LinedList"/>
    <dgm:cxn modelId="{F7D1CE11-EA77-45D9-B9B6-D9AA667EB992}" type="presParOf" srcId="{A216C085-2440-4716-BD6F-80EB34C11847}" destId="{80C0ADDD-C5D8-46A4-80D4-2E973C992FB6}" srcOrd="14" destOrd="0" presId="urn:microsoft.com/office/officeart/2008/layout/LinedList"/>
    <dgm:cxn modelId="{E8482C48-24B4-43E6-BBD0-EFE1A375982E}" type="presParOf" srcId="{A216C085-2440-4716-BD6F-80EB34C11847}" destId="{D8B1AF3D-3D9C-4B27-B148-B4214AF77585}" srcOrd="15" destOrd="0" presId="urn:microsoft.com/office/officeart/2008/layout/LinedList"/>
    <dgm:cxn modelId="{9D64330F-833E-4C4C-BF10-FF4DC1CE60E0}" type="presParOf" srcId="{D8B1AF3D-3D9C-4B27-B148-B4214AF77585}" destId="{116A7A18-6E0D-4D75-BCCF-1E25B75B62AE}" srcOrd="0" destOrd="0" presId="urn:microsoft.com/office/officeart/2008/layout/LinedList"/>
    <dgm:cxn modelId="{8EEAEFF4-5353-4032-9635-85E40D7441DC}" type="presParOf" srcId="{D8B1AF3D-3D9C-4B27-B148-B4214AF77585}" destId="{A9BB3CEF-09EA-484D-B616-58709AA50054}" srcOrd="1" destOrd="0" presId="urn:microsoft.com/office/officeart/2008/layout/LinedList"/>
    <dgm:cxn modelId="{76EF5A20-AE73-4D6A-82FE-4D4CC94B6A17}" type="presParOf" srcId="{A216C085-2440-4716-BD6F-80EB34C11847}" destId="{699DFC27-7CD3-4542-A0AF-1A52129738B9}" srcOrd="16" destOrd="0" presId="urn:microsoft.com/office/officeart/2008/layout/LinedList"/>
    <dgm:cxn modelId="{924702DE-21F0-44D8-89FC-1172C1C7D4CD}" type="presParOf" srcId="{A216C085-2440-4716-BD6F-80EB34C11847}" destId="{64AC5BA1-C949-4221-AAAF-CCBF5286DC5A}" srcOrd="17" destOrd="0" presId="urn:microsoft.com/office/officeart/2008/layout/LinedList"/>
    <dgm:cxn modelId="{DA77E087-AA54-47A2-B4FA-DCACDA8503D6}" type="presParOf" srcId="{64AC5BA1-C949-4221-AAAF-CCBF5286DC5A}" destId="{A391796E-8AE5-4504-BBB5-271B2B57ABC6}" srcOrd="0" destOrd="0" presId="urn:microsoft.com/office/officeart/2008/layout/LinedList"/>
    <dgm:cxn modelId="{4EF36027-C0D3-41DB-937F-ABDA538561B1}" type="presParOf" srcId="{64AC5BA1-C949-4221-AAAF-CCBF5286DC5A}" destId="{8D4451FE-D1F3-4BB1-98F5-6005E1D345C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BB3E15-26C1-4134-A9BE-C7A9301CBC41}">
      <dsp:nvSpPr>
        <dsp:cNvPr id="0" name=""/>
        <dsp:cNvSpPr/>
      </dsp:nvSpPr>
      <dsp:spPr>
        <a:xfrm>
          <a:off x="0" y="591"/>
          <a:ext cx="4634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F888B-4BA1-4FC3-9497-40E542652FAB}">
      <dsp:nvSpPr>
        <dsp:cNvPr id="0" name=""/>
        <dsp:cNvSpPr/>
      </dsp:nvSpPr>
      <dsp:spPr>
        <a:xfrm>
          <a:off x="0" y="591"/>
          <a:ext cx="4634421" cy="53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Bahnschrift" panose="020B0502040204020203" pitchFamily="34" charset="0"/>
            </a:rPr>
            <a:t>Introduction</a:t>
          </a:r>
        </a:p>
      </dsp:txBody>
      <dsp:txXfrm>
        <a:off x="0" y="591"/>
        <a:ext cx="4634421" cy="538101"/>
      </dsp:txXfrm>
    </dsp:sp>
    <dsp:sp modelId="{0D7A8BDB-2356-4F74-BF0A-ED81B9F53E07}">
      <dsp:nvSpPr>
        <dsp:cNvPr id="0" name=""/>
        <dsp:cNvSpPr/>
      </dsp:nvSpPr>
      <dsp:spPr>
        <a:xfrm>
          <a:off x="0" y="538692"/>
          <a:ext cx="4634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4270FF-FDE2-44CF-8E34-0A775C15B30F}">
      <dsp:nvSpPr>
        <dsp:cNvPr id="0" name=""/>
        <dsp:cNvSpPr/>
      </dsp:nvSpPr>
      <dsp:spPr>
        <a:xfrm>
          <a:off x="0" y="538692"/>
          <a:ext cx="4634421" cy="53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Bahnschrift" panose="020B0502040204020203" pitchFamily="34" charset="0"/>
            </a:rPr>
            <a:t>Theoretical Background</a:t>
          </a:r>
        </a:p>
      </dsp:txBody>
      <dsp:txXfrm>
        <a:off x="0" y="538692"/>
        <a:ext cx="4634421" cy="538101"/>
      </dsp:txXfrm>
    </dsp:sp>
    <dsp:sp modelId="{DB6D1E54-8FFC-4C06-BC35-64D260F90B23}">
      <dsp:nvSpPr>
        <dsp:cNvPr id="0" name=""/>
        <dsp:cNvSpPr/>
      </dsp:nvSpPr>
      <dsp:spPr>
        <a:xfrm>
          <a:off x="0" y="1076794"/>
          <a:ext cx="4634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EF0FE-7101-464C-8A43-163BEF040A36}">
      <dsp:nvSpPr>
        <dsp:cNvPr id="0" name=""/>
        <dsp:cNvSpPr/>
      </dsp:nvSpPr>
      <dsp:spPr>
        <a:xfrm>
          <a:off x="0" y="1076794"/>
          <a:ext cx="4634421" cy="53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Bahnschrift" panose="020B0502040204020203" pitchFamily="34" charset="0"/>
            </a:rPr>
            <a:t>Methodology &amp; Pseudocode</a:t>
          </a:r>
        </a:p>
      </dsp:txBody>
      <dsp:txXfrm>
        <a:off x="0" y="1076794"/>
        <a:ext cx="4634421" cy="538101"/>
      </dsp:txXfrm>
    </dsp:sp>
    <dsp:sp modelId="{88E37881-CD50-4A4A-B84B-B692F0A95E48}">
      <dsp:nvSpPr>
        <dsp:cNvPr id="0" name=""/>
        <dsp:cNvSpPr/>
      </dsp:nvSpPr>
      <dsp:spPr>
        <a:xfrm>
          <a:off x="0" y="1614895"/>
          <a:ext cx="4634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5DE98-F8CD-4577-B2E0-F260C4616AE8}">
      <dsp:nvSpPr>
        <dsp:cNvPr id="0" name=""/>
        <dsp:cNvSpPr/>
      </dsp:nvSpPr>
      <dsp:spPr>
        <a:xfrm>
          <a:off x="0" y="1614895"/>
          <a:ext cx="4634421" cy="53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Bahnschrift" panose="020B0502040204020203" pitchFamily="34" charset="0"/>
            </a:rPr>
            <a:t>Implementation</a:t>
          </a:r>
        </a:p>
      </dsp:txBody>
      <dsp:txXfrm>
        <a:off x="0" y="1614895"/>
        <a:ext cx="4634421" cy="538101"/>
      </dsp:txXfrm>
    </dsp:sp>
    <dsp:sp modelId="{42DF4240-8E7E-477D-A42F-BC80BCA76E1D}">
      <dsp:nvSpPr>
        <dsp:cNvPr id="0" name=""/>
        <dsp:cNvSpPr/>
      </dsp:nvSpPr>
      <dsp:spPr>
        <a:xfrm>
          <a:off x="0" y="2152997"/>
          <a:ext cx="4634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D70E2-6716-4564-B243-E7E54E3B6CD7}">
      <dsp:nvSpPr>
        <dsp:cNvPr id="0" name=""/>
        <dsp:cNvSpPr/>
      </dsp:nvSpPr>
      <dsp:spPr>
        <a:xfrm>
          <a:off x="0" y="2152997"/>
          <a:ext cx="4634421" cy="53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Bahnschrift" panose="020B0502040204020203" pitchFamily="34" charset="0"/>
            </a:rPr>
            <a:t>GitHub Repository Structures</a:t>
          </a:r>
        </a:p>
      </dsp:txBody>
      <dsp:txXfrm>
        <a:off x="0" y="2152997"/>
        <a:ext cx="4634421" cy="538101"/>
      </dsp:txXfrm>
    </dsp:sp>
    <dsp:sp modelId="{DEDE9F20-1995-431A-AF7D-262852A397E1}">
      <dsp:nvSpPr>
        <dsp:cNvPr id="0" name=""/>
        <dsp:cNvSpPr/>
      </dsp:nvSpPr>
      <dsp:spPr>
        <a:xfrm>
          <a:off x="0" y="2691098"/>
          <a:ext cx="4634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51274-3DC9-4455-A135-13373347E648}">
      <dsp:nvSpPr>
        <dsp:cNvPr id="0" name=""/>
        <dsp:cNvSpPr/>
      </dsp:nvSpPr>
      <dsp:spPr>
        <a:xfrm>
          <a:off x="0" y="2691098"/>
          <a:ext cx="4634421" cy="53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Bahnschrift" panose="020B0502040204020203" pitchFamily="34" charset="0"/>
            </a:rPr>
            <a:t>Result &amp; Analysis</a:t>
          </a:r>
        </a:p>
      </dsp:txBody>
      <dsp:txXfrm>
        <a:off x="0" y="2691098"/>
        <a:ext cx="4634421" cy="538101"/>
      </dsp:txXfrm>
    </dsp:sp>
    <dsp:sp modelId="{D4825722-F070-4ED5-BE92-6A24BC4D65C6}">
      <dsp:nvSpPr>
        <dsp:cNvPr id="0" name=""/>
        <dsp:cNvSpPr/>
      </dsp:nvSpPr>
      <dsp:spPr>
        <a:xfrm>
          <a:off x="0" y="3229200"/>
          <a:ext cx="4634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18079-FEF0-400E-8538-02D1A1E2BB2B}">
      <dsp:nvSpPr>
        <dsp:cNvPr id="0" name=""/>
        <dsp:cNvSpPr/>
      </dsp:nvSpPr>
      <dsp:spPr>
        <a:xfrm>
          <a:off x="0" y="3229200"/>
          <a:ext cx="4634421" cy="53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Bahnschrift" panose="020B0502040204020203" pitchFamily="34" charset="0"/>
            </a:rPr>
            <a:t>Discussion</a:t>
          </a:r>
        </a:p>
      </dsp:txBody>
      <dsp:txXfrm>
        <a:off x="0" y="3229200"/>
        <a:ext cx="4634421" cy="538101"/>
      </dsp:txXfrm>
    </dsp:sp>
    <dsp:sp modelId="{80C0ADDD-C5D8-46A4-80D4-2E973C992FB6}">
      <dsp:nvSpPr>
        <dsp:cNvPr id="0" name=""/>
        <dsp:cNvSpPr/>
      </dsp:nvSpPr>
      <dsp:spPr>
        <a:xfrm>
          <a:off x="0" y="3767301"/>
          <a:ext cx="4634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A7A18-6E0D-4D75-BCCF-1E25B75B62AE}">
      <dsp:nvSpPr>
        <dsp:cNvPr id="0" name=""/>
        <dsp:cNvSpPr/>
      </dsp:nvSpPr>
      <dsp:spPr>
        <a:xfrm>
          <a:off x="0" y="3767301"/>
          <a:ext cx="4634421" cy="53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Bahnschrift" panose="020B0502040204020203" pitchFamily="34" charset="0"/>
            </a:rPr>
            <a:t>Conclusion</a:t>
          </a:r>
        </a:p>
      </dsp:txBody>
      <dsp:txXfrm>
        <a:off x="0" y="3767301"/>
        <a:ext cx="4634421" cy="538101"/>
      </dsp:txXfrm>
    </dsp:sp>
    <dsp:sp modelId="{699DFC27-7CD3-4542-A0AF-1A52129738B9}">
      <dsp:nvSpPr>
        <dsp:cNvPr id="0" name=""/>
        <dsp:cNvSpPr/>
      </dsp:nvSpPr>
      <dsp:spPr>
        <a:xfrm>
          <a:off x="0" y="4305403"/>
          <a:ext cx="463442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1796E-8AE5-4504-BBB5-271B2B57ABC6}">
      <dsp:nvSpPr>
        <dsp:cNvPr id="0" name=""/>
        <dsp:cNvSpPr/>
      </dsp:nvSpPr>
      <dsp:spPr>
        <a:xfrm>
          <a:off x="0" y="4305403"/>
          <a:ext cx="4634421" cy="538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solidFill>
                <a:schemeClr val="bg1"/>
              </a:solidFill>
              <a:latin typeface="Bahnschrift" panose="020B0502040204020203" pitchFamily="34" charset="0"/>
            </a:rPr>
            <a:t>References</a:t>
          </a:r>
        </a:p>
      </dsp:txBody>
      <dsp:txXfrm>
        <a:off x="0" y="4305403"/>
        <a:ext cx="4634421" cy="538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132FF3-00C3-45FE-8501-B8F9D16571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D83E6F-356D-4DFE-9AA3-675AB0448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810618-3E38-4CD7-8875-0133B3A8EF5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9CB11-025B-45E9-A55D-3FB3C383EA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03088-6A83-46E0-9E61-CCAF7C2285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23264-6C96-4D2A-B867-76FEADB59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535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FA7AE-61BF-43B4-B36F-68C449FF1070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C81A1-5F9C-4C15-B6E5-49FBACAD2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67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2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51C96-A4F9-9FA9-6653-C2D958C0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58821E-FA4E-2D09-551F-1B31AEA4D1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027693-B2F6-0B48-741A-E9D9EE9EE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D57AC-0EBA-2EEA-E1D9-E1A889D7EA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118E17-E86B-4918-AC6E-373CA9D866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Bottom Right">
            <a:extLst>
              <a:ext uri="{FF2B5EF4-FFF2-40B4-BE49-F238E27FC236}">
                <a16:creationId xmlns:a16="http://schemas.microsoft.com/office/drawing/2014/main" id="{0CBC73C8-CC60-49A5-BC76-BA8E43BB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A2B94463-7088-4D2A-B55D-9C55F95706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5785D7F3-06BB-480E-A58D-A8E0EB87C4D4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08AE46A-A447-444D-9163-96E61EC48767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41997203-3E59-4097-B832-06B249C6761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5D4D033-43E9-4776-9E25-97767380D8CC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E52F424-D385-43AD-AE40-3D9501923110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E32ABCD-6C91-4A5F-BB61-8B3C026C9080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6ABE3A6-D624-4D18-A43B-D87C67481123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F2787DC-EEA3-46C0-9CD4-1AB906DB4B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67AAA19-C621-4D54-B748-5A06F4417C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1" y="3003970"/>
            <a:ext cx="11084189" cy="3854030"/>
          </a:xfrm>
          <a:custGeom>
            <a:avLst/>
            <a:gdLst>
              <a:gd name="connsiteX0" fmla="*/ 5542094 w 11084189"/>
              <a:gd name="connsiteY0" fmla="*/ 0 h 3854030"/>
              <a:gd name="connsiteX1" fmla="*/ 11061525 w 11084189"/>
              <a:gd name="connsiteY1" fmla="*/ 3748287 h 3854030"/>
              <a:gd name="connsiteX2" fmla="*/ 11084189 w 11084189"/>
              <a:gd name="connsiteY2" fmla="*/ 3854030 h 3854030"/>
              <a:gd name="connsiteX3" fmla="*/ 0 w 11084189"/>
              <a:gd name="connsiteY3" fmla="*/ 3854030 h 3854030"/>
              <a:gd name="connsiteX4" fmla="*/ 22663 w 11084189"/>
              <a:gd name="connsiteY4" fmla="*/ 3748287 h 3854030"/>
              <a:gd name="connsiteX5" fmla="*/ 5542094 w 11084189"/>
              <a:gd name="connsiteY5" fmla="*/ 0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photo here</a:t>
            </a:r>
          </a:p>
        </p:txBody>
      </p:sp>
      <p:grpSp>
        <p:nvGrpSpPr>
          <p:cNvPr id="9" name="Top Right">
            <a:extLst>
              <a:ext uri="{FF2B5EF4-FFF2-40B4-BE49-F238E27FC236}">
                <a16:creationId xmlns:a16="http://schemas.microsoft.com/office/drawing/2014/main" id="{3E5EBBCF-761D-49AA-8960-D06A3484B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0F7E5D2-CFBA-4149-A9B1-32047212E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8B55E1C-675E-425D-8EDF-AEA4D6B3475B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FCA9AA7-FBFD-40D2-BF04-E2E0B1BD63FC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09EC90-AF39-4D10-9018-0FFB283B91F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263181-1CB8-4DF1-94C2-E217E733B56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1408EA-002C-4A55-8451-03A0FCEC52B1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E51D71-EB7F-46DD-AE4A-E64644F646A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01E4470-A9CC-4FE2-9249-F71E89C4FB28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6653DE96-35D3-4AA3-B11A-A5882CC7A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570602"/>
            <a:ext cx="5996619" cy="2226076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 baseline="0"/>
            </a:lvl1pPr>
          </a:lstStyle>
          <a:p>
            <a:pPr algn="l"/>
            <a:endParaRPr lang="en-US" sz="5400">
              <a:cs typeface="Posterama" panose="020B0504020200020000" pitchFamily="34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1C011E4-9F9C-45C6-9C1F-7A9F3721C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3040" y="1597426"/>
            <a:ext cx="3370134" cy="44140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/>
            </a:lvl1pPr>
          </a:lstStyle>
          <a:p>
            <a:pPr algn="l">
              <a:lnSpc>
                <a:spcPct val="110000"/>
              </a:lnSpc>
            </a:pPr>
            <a:endParaRPr lang="en-US" sz="2200">
              <a:cs typeface="Segoe UI Semilight" panose="020B0402040204020203" pitchFamily="34" charset="0"/>
            </a:endParaRPr>
          </a:p>
        </p:txBody>
      </p:sp>
      <p:grpSp>
        <p:nvGrpSpPr>
          <p:cNvPr id="21" name="Cross">
            <a:extLst>
              <a:ext uri="{FF2B5EF4-FFF2-40B4-BE49-F238E27FC236}">
                <a16:creationId xmlns:a16="http://schemas.microsoft.com/office/drawing/2014/main" id="{51E372DC-98EB-4EBC-9D4C-A21D11837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2000" y="6150811"/>
            <a:ext cx="118872" cy="118872"/>
            <a:chOff x="1175347" y="3733800"/>
            <a:chExt cx="118872" cy="118872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73A0CF-667C-4499-98A9-03752E3C37AF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5D99060-086B-40C6-A8B9-2768DB548A03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BBD4F959-5EA4-4F76-B85B-21D723B3B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EA59C57-9D10-43F2-A117-CF056B0EE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5FBE050-1863-42EC-8923-85153480329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3B1833D-57B2-41AD-9621-7D5A33B79274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6CF914-CBD8-4950-AC92-B6D0618B9537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C115E25-746D-4185-9005-7A0A71516E6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3669368-7C2F-4AAB-8948-A821629A7F57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CA60BEC-2BDB-42C0-8A61-4653057BEE3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734BC0-49E3-41A4-AB17-D87FF2D36F92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2113BB3-DE71-4C25-A6D0-241EC8A2B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4"/>
            <a:ext cx="9795636" cy="133566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D0D7D96-3677-493A-BA3B-CCC0ACA7D5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95388" y="2107496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C164B7E-5CDD-4C49-94D6-CBB9803D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281" y="2717782"/>
            <a:ext cx="4745568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/>
          </a:p>
        </p:txBody>
      </p:sp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FDEE985A-E675-4CC8-AB6B-94F735668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FC5E817-3F3A-422C-88A5-0EDF0234D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9" name="Graphic 157">
              <a:extLst>
                <a:ext uri="{FF2B5EF4-FFF2-40B4-BE49-F238E27FC236}">
                  <a16:creationId xmlns:a16="http://schemas.microsoft.com/office/drawing/2014/main" id="{121B83E4-00E3-40BA-9880-8A0D84CD3B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B568EA9-E3D2-4FE2-A215-56181CD8DC0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86325F6-B50A-451C-9242-76F44D08BCD0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BD3EC36-E2A2-4E31-9B9A-DB99BCB1FFC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2B0C0B52-C62D-4870-95FC-E7220087499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EA1BC770-E7E8-4B4C-9E44-AF28FF3478C6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DFC082B-D4DC-4554-BD0D-A01C683AD833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CEA946C-6AE4-4E0A-9096-BA3FFF9956E8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0D7998-F951-4D21-85A4-F7F8086219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6" name="Text Placeholder 30">
            <a:extLst>
              <a:ext uri="{FF2B5EF4-FFF2-40B4-BE49-F238E27FC236}">
                <a16:creationId xmlns:a16="http://schemas.microsoft.com/office/drawing/2014/main" id="{9B5560C7-50D0-4CC5-AD89-48007BB98B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43612" y="2107388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8AD3389-AD6B-43DD-A8D3-747CC56384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43505" y="2717674"/>
            <a:ext cx="4745568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/>
          </a:p>
        </p:txBody>
      </p:sp>
      <p:sp>
        <p:nvSpPr>
          <p:cNvPr id="32" name="Date Placeholder 8">
            <a:extLst>
              <a:ext uri="{FF2B5EF4-FFF2-40B4-BE49-F238E27FC236}">
                <a16:creationId xmlns:a16="http://schemas.microsoft.com/office/drawing/2014/main" id="{20D0392A-9FDF-463E-8831-4E69142567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</a:p>
        </p:txBody>
      </p:sp>
      <p:sp>
        <p:nvSpPr>
          <p:cNvPr id="33" name="Footer Placeholder 9">
            <a:extLst>
              <a:ext uri="{FF2B5EF4-FFF2-40B4-BE49-F238E27FC236}">
                <a16:creationId xmlns:a16="http://schemas.microsoft.com/office/drawing/2014/main" id="{1DDEDA5B-5F9E-4C6B-A89B-05B29AF7A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4" name="Slide Number Placeholder 10">
            <a:extLst>
              <a:ext uri="{FF2B5EF4-FFF2-40B4-BE49-F238E27FC236}">
                <a16:creationId xmlns:a16="http://schemas.microsoft.com/office/drawing/2014/main" id="{C8ED2EA9-7B76-428A-B33B-166EFA24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Top Left">
            <a:extLst>
              <a:ext uri="{FF2B5EF4-FFF2-40B4-BE49-F238E27FC236}">
                <a16:creationId xmlns:a16="http://schemas.microsoft.com/office/drawing/2014/main" id="{F814A4FB-5C5F-4FBA-8692-F2853E8F3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980A145-1B2A-495B-BB8D-3217B4432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84DC62-D617-4E12-A239-CDDF4B6B262E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F8A564AC-EDDB-4E4E-BDB1-E48BAD8588E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9464CE0-3907-4E76-AFE6-DE1A516EDF3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B3B21B9-2870-497E-829A-0CC4F700846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09A199D-FF1B-459F-930B-A6D196E86E30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7E0149D-5979-466E-A1C2-993EA08A650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1FDA39F-7BD7-4DDD-9428-51E38CD97ED1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EB1A75F4-7B0E-4667-A4CC-A89FC6C5D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4"/>
            <a:ext cx="9795636" cy="133566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BD1F0F39-9F6D-4B25-8117-CC1868D8FD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2044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F61A9F3-10B2-440F-8037-9098D468B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937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/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42796FA7-0B8D-4A6A-B372-11F87128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9DEDEF-994C-4A05-BAA2-67F5BD834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BB94129B-E855-47D6-9855-B7BBA9196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51AB20C-DF56-47C5-896F-0DB80D03FDC8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CFDCBD64-0658-4106-89B1-85886D501AF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B4A46042-D02F-49E2-94BE-4343D185C109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BB3FF94-2A73-4E66-B0F7-52680ACEE507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F248489-3035-4F9D-B606-06A95BB4E166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689AA6E-4D9C-4F1F-8400-646DBC1DEB4D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D905AEC-08D4-41F2-AD1B-63851B364937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99A04F-CD3E-4093-A4F6-84E34675C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3" name="Text Placeholder 30">
            <a:extLst>
              <a:ext uri="{FF2B5EF4-FFF2-40B4-BE49-F238E27FC236}">
                <a16:creationId xmlns:a16="http://schemas.microsoft.com/office/drawing/2014/main" id="{CAD7B113-A329-4BA2-AFE9-605C0245BE8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23061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8D6DC0D7-6E45-4762-A081-2A9D1DF03B9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422954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52827B4A-2F73-4A8C-9EB2-DE175123E9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16137" y="2107496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274DFA3-F7E2-4525-B0FD-F36F75AC670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016030" y="2717782"/>
            <a:ext cx="3319569" cy="3365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/>
          </a:p>
        </p:txBody>
      </p:sp>
      <p:sp>
        <p:nvSpPr>
          <p:cNvPr id="25" name="Date Placeholder 8">
            <a:extLst>
              <a:ext uri="{FF2B5EF4-FFF2-40B4-BE49-F238E27FC236}">
                <a16:creationId xmlns:a16="http://schemas.microsoft.com/office/drawing/2014/main" id="{D7DADA0B-95F3-437B-BB04-284E5066D3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</a:p>
        </p:txBody>
      </p:sp>
      <p:sp>
        <p:nvSpPr>
          <p:cNvPr id="26" name="Footer Placeholder 9">
            <a:extLst>
              <a:ext uri="{FF2B5EF4-FFF2-40B4-BE49-F238E27FC236}">
                <a16:creationId xmlns:a16="http://schemas.microsoft.com/office/drawing/2014/main" id="{79EB3AB4-7EA2-4CAC-A6BD-9D885C897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7" name="Slide Number Placeholder 10">
            <a:extLst>
              <a:ext uri="{FF2B5EF4-FFF2-40B4-BE49-F238E27FC236}">
                <a16:creationId xmlns:a16="http://schemas.microsoft.com/office/drawing/2014/main" id="{5F4C612D-28B2-4621-BF60-4C517747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87D6C0D7-A737-43ED-826C-2CA4342FD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CA11D72-A324-4CBE-81EF-074994103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9" name="Graphic 157">
              <a:extLst>
                <a:ext uri="{FF2B5EF4-FFF2-40B4-BE49-F238E27FC236}">
                  <a16:creationId xmlns:a16="http://schemas.microsoft.com/office/drawing/2014/main" id="{9D281BC3-CDBE-4B5A-BC91-05B7893FA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61F2C16-D16B-4E77-A7C3-F034E339C8E3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384EDC3-48C8-4B4E-9475-A04F1DD7E3F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2DE50AA-70A1-42B0-9A48-90179EFB9F89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45B8FC7-7430-4175-B520-9EBD801FD290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B71D997-36EB-47F1-AA27-4D84A7630728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7933934-0680-4A62-B61F-E3A67308AAD6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017FEEF-F8AC-41EC-ABC5-915B19B1AB9A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70A86BE-FF1E-4233-818E-C14D21E7B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7" name="Top Left">
            <a:extLst>
              <a:ext uri="{FF2B5EF4-FFF2-40B4-BE49-F238E27FC236}">
                <a16:creationId xmlns:a16="http://schemas.microsoft.com/office/drawing/2014/main" id="{A64EEEED-5E70-4887-BF25-521AD226C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91FCFBD-2F49-483C-B742-FF146DCA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F0911B-F120-4420-AA06-AD353E1767EE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F9966F6-9C92-4F47-B467-5A8E5ED4787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362B109-529A-404A-884A-8E710062A1A9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9B88E9-C70C-4258-B3BA-A8779F3BE493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255D292-A4F0-46F0-9AB1-39848FAB066C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52C09E6-F356-45FC-BD84-6DCA0DA0B6D9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578C025-F0CB-42E1-9FCA-C1FD0EF38FE3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6" name="Title 1">
            <a:extLst>
              <a:ext uri="{FF2B5EF4-FFF2-40B4-BE49-F238E27FC236}">
                <a16:creationId xmlns:a16="http://schemas.microsoft.com/office/drawing/2014/main" id="{56035778-0626-4342-AA4C-D8F9F76E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987809" cy="166457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9698C764-7CE3-448C-B388-39B815517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84474"/>
            <a:ext cx="4987488" cy="37286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/>
          </a:p>
        </p:txBody>
      </p:sp>
      <p:sp>
        <p:nvSpPr>
          <p:cNvPr id="62" name="Picture Placeholder 61">
            <a:extLst>
              <a:ext uri="{FF2B5EF4-FFF2-40B4-BE49-F238E27FC236}">
                <a16:creationId xmlns:a16="http://schemas.microsoft.com/office/drawing/2014/main" id="{75903FF3-B1FC-4719-8686-C6F5099E360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08749" y="862806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9" name="Date Placeholder 8">
            <a:extLst>
              <a:ext uri="{FF2B5EF4-FFF2-40B4-BE49-F238E27FC236}">
                <a16:creationId xmlns:a16="http://schemas.microsoft.com/office/drawing/2014/main" id="{A82599B9-EBEF-4011-9E38-FC40FF7B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</a:p>
        </p:txBody>
      </p:sp>
      <p:sp>
        <p:nvSpPr>
          <p:cNvPr id="60" name="Footer Placeholder 9">
            <a:extLst>
              <a:ext uri="{FF2B5EF4-FFF2-40B4-BE49-F238E27FC236}">
                <a16:creationId xmlns:a16="http://schemas.microsoft.com/office/drawing/2014/main" id="{851C129C-6681-4E11-B9FE-9F5FFF543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1" name="Slide Number Placeholder 10">
            <a:extLst>
              <a:ext uri="{FF2B5EF4-FFF2-40B4-BE49-F238E27FC236}">
                <a16:creationId xmlns:a16="http://schemas.microsoft.com/office/drawing/2014/main" id="{DC6D20C1-D99F-47B0-B1F7-EA8101F8C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27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Bottom Right">
            <a:extLst>
              <a:ext uri="{FF2B5EF4-FFF2-40B4-BE49-F238E27FC236}">
                <a16:creationId xmlns:a16="http://schemas.microsoft.com/office/drawing/2014/main" id="{562BD150-E869-44AC-B0E8-35618F795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F918A15-3E7F-42BB-83AB-473EF76AB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0" name="Graphic 157">
              <a:extLst>
                <a:ext uri="{FF2B5EF4-FFF2-40B4-BE49-F238E27FC236}">
                  <a16:creationId xmlns:a16="http://schemas.microsoft.com/office/drawing/2014/main" id="{1AA9D900-7A0C-4788-85E0-9329B727A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39D0A43-40DB-4967-BF0C-05CB54D3DF2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6C7E54F-930C-4B8D-9CE6-DCC37269B13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4F6F66D-CC67-443B-9CB5-FFD695ED451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6B392295-CB7C-4805-B4B1-AC7531AC270A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91ADCAAB-0B5C-4495-8D5D-32C87A21407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8F02E2A1-7B5F-4C33-98CD-98E24B61EFF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7577F4AD-5552-4A2F-A3FA-67834BF96FBE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17EE90C-247C-4F8E-9B86-BD7E31F12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985E1522-3C37-44A6-81DC-1BF369AF0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l"/>
            <a:endParaRPr lang="en-US" sz="5400">
              <a:cs typeface="Posterama" panose="020B0504020200020000" pitchFamily="34" charset="0"/>
            </a:endParaRP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5048357E-69C2-4F32-8C47-3D84340F6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  <a:prstGeom prst="rect">
            <a:avLst/>
          </a:prstGeom>
        </p:spPr>
        <p:txBody>
          <a:bodyPr anchor="ctr"/>
          <a:lstStyle/>
          <a:p>
            <a:pPr algn="l">
              <a:lnSpc>
                <a:spcPct val="110000"/>
              </a:lnSpc>
            </a:pPr>
            <a:endParaRPr lang="en-US" sz="2200">
              <a:cs typeface="Segoe UI Semilight" panose="020B0402040204020203" pitchFamily="34" charset="0"/>
            </a:endParaRPr>
          </a:p>
        </p:txBody>
      </p:sp>
      <p:sp>
        <p:nvSpPr>
          <p:cNvPr id="63" name="Date Placeholder 8">
            <a:extLst>
              <a:ext uri="{FF2B5EF4-FFF2-40B4-BE49-F238E27FC236}">
                <a16:creationId xmlns:a16="http://schemas.microsoft.com/office/drawing/2014/main" id="{0CB3C12F-97EC-48F0-B4FC-924D91EC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</a:p>
        </p:txBody>
      </p:sp>
      <p:sp>
        <p:nvSpPr>
          <p:cNvPr id="64" name="Footer Placeholder 9">
            <a:extLst>
              <a:ext uri="{FF2B5EF4-FFF2-40B4-BE49-F238E27FC236}">
                <a16:creationId xmlns:a16="http://schemas.microsoft.com/office/drawing/2014/main" id="{E3780E67-8AD7-4AB6-880C-281395A8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5" name="Slide Number Placeholder 10">
            <a:extLst>
              <a:ext uri="{FF2B5EF4-FFF2-40B4-BE49-F238E27FC236}">
                <a16:creationId xmlns:a16="http://schemas.microsoft.com/office/drawing/2014/main" id="{28F5F854-E7C5-4C18-A6E1-ECEF9BDE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9" name="Picture Placeholder 68">
            <a:extLst>
              <a:ext uri="{FF2B5EF4-FFF2-40B4-BE49-F238E27FC236}">
                <a16:creationId xmlns:a16="http://schemas.microsoft.com/office/drawing/2014/main" id="{22FBEE11-58B3-429A-8DAC-6A64A613383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2" y="0"/>
            <a:ext cx="11084189" cy="3854030"/>
          </a:xfrm>
          <a:custGeom>
            <a:avLst/>
            <a:gdLst>
              <a:gd name="connsiteX0" fmla="*/ 0 w 11084189"/>
              <a:gd name="connsiteY0" fmla="*/ 0 h 3854030"/>
              <a:gd name="connsiteX1" fmla="*/ 11084189 w 11084189"/>
              <a:gd name="connsiteY1" fmla="*/ 0 h 3854030"/>
              <a:gd name="connsiteX2" fmla="*/ 11061525 w 11084189"/>
              <a:gd name="connsiteY2" fmla="*/ 105743 h 3854030"/>
              <a:gd name="connsiteX3" fmla="*/ 5542094 w 11084189"/>
              <a:gd name="connsiteY3" fmla="*/ 3854030 h 3854030"/>
              <a:gd name="connsiteX4" fmla="*/ 22663 w 11084189"/>
              <a:gd name="connsiteY4" fmla="*/ 105743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photo here</a:t>
            </a:r>
          </a:p>
        </p:txBody>
      </p:sp>
      <p:grpSp>
        <p:nvGrpSpPr>
          <p:cNvPr id="14" name="Top Left">
            <a:extLst>
              <a:ext uri="{FF2B5EF4-FFF2-40B4-BE49-F238E27FC236}">
                <a16:creationId xmlns:a16="http://schemas.microsoft.com/office/drawing/2014/main" id="{33360105-7353-4ECE-84E2-90AB638A3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5AB2A0-6800-4AD4-A205-3E8C1112BC30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B26919-92C3-4374-AE4E-4317D65064C0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6716C0-CAC5-41FA-B385-EBA8AFFDF128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E7C1332-4CF7-41C1-ACC4-6C23744D478F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C35C136-D3C6-42F1-840C-EE7B2BA3776E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F98CB80-2DAC-44B7-B719-6DF8BC2DBB91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0613FF3-B071-4C0E-B6E7-6815CCCC403A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2" name="Cross">
            <a:extLst>
              <a:ext uri="{FF2B5EF4-FFF2-40B4-BE49-F238E27FC236}">
                <a16:creationId xmlns:a16="http://schemas.microsoft.com/office/drawing/2014/main" id="{54409833-5EAC-4A40-B5BB-DE8282DD8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48476" y="143843"/>
            <a:ext cx="118872" cy="118872"/>
            <a:chOff x="1175347" y="3733800"/>
            <a:chExt cx="118872" cy="118872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B9F7703-741D-4FB8-8620-F3BBFF5A0157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34E00B-1518-4EAC-A170-4D2B5C23FB6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Cross">
            <a:extLst>
              <a:ext uri="{FF2B5EF4-FFF2-40B4-BE49-F238E27FC236}">
                <a16:creationId xmlns:a16="http://schemas.microsoft.com/office/drawing/2014/main" id="{CFFED490-4247-4E3E-8A2E-5AF8A14E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00876" y="296243"/>
            <a:ext cx="118872" cy="118872"/>
            <a:chOff x="1175347" y="3733800"/>
            <a:chExt cx="118872" cy="1188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378251-A149-4A27-9D43-C6E87A300F23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7ADD3F7-FA3D-4A72-B8B3-3FCBBFCB0ACF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45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Top left">
            <a:extLst>
              <a:ext uri="{FF2B5EF4-FFF2-40B4-BE49-F238E27FC236}">
                <a16:creationId xmlns:a16="http://schemas.microsoft.com/office/drawing/2014/main" id="{58A4F778-D8DF-42FD-B154-2F4B2C202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0793C3B-AAD0-4446-A423-B0EB8EE2AA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344207-297F-4959-8A55-69CE467B3CBD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479A031-8D8F-4167-9AC1-FF906757718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530E3E1-76BD-4378-9E7C-7302E4B84D71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8C42F67-50FC-4C12-B07D-7FD30B62543B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3AD1C10-DF74-4C65-AF7B-89386448D4EA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2D9D2C3-0C72-4401-8548-E2CACA3C95C5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3142937-438B-42B5-8B58-B26BD92F1544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AE9F08BF-E500-4B58-9AA3-B4517E83C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Bottom Right">
            <a:extLst>
              <a:ext uri="{FF2B5EF4-FFF2-40B4-BE49-F238E27FC236}">
                <a16:creationId xmlns:a16="http://schemas.microsoft.com/office/drawing/2014/main" id="{6DE93ED8-FDE6-418E-A743-2B368C71F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1" name="Graphic 157">
              <a:extLst>
                <a:ext uri="{FF2B5EF4-FFF2-40B4-BE49-F238E27FC236}">
                  <a16:creationId xmlns:a16="http://schemas.microsoft.com/office/drawing/2014/main" id="{25190812-FA8A-4CB5-85A8-5DDFF8C94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1F1284C-D9B2-48EC-BDCE-6CF4C076ECB9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FDF02DB-02A4-4942-BD34-3F4903DA12A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39432B6-8074-4F72-BB48-F48015CAE048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A017DF18-3257-471E-AFD3-39EB68FE2DF2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7360442-04D2-49F1-BBE1-ED7C5CA0FF1A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937ECC2-1561-4705-919F-243AFFCE8437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7AF7D52A-2FC7-4627-955A-6CB0E5E7ABF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B3C81E55-0711-4E01-975D-4649E53C86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3" name="Title 1">
            <a:extLst>
              <a:ext uri="{FF2B5EF4-FFF2-40B4-BE49-F238E27FC236}">
                <a16:creationId xmlns:a16="http://schemas.microsoft.com/office/drawing/2014/main" id="{8782B20B-E447-47CC-93DB-B076EACC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65" name="Text Placeholder 37">
            <a:extLst>
              <a:ext uri="{FF2B5EF4-FFF2-40B4-BE49-F238E27FC236}">
                <a16:creationId xmlns:a16="http://schemas.microsoft.com/office/drawing/2014/main" id="{D5185B59-89FE-4275-B159-E5FEA474B4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5452" y="2384474"/>
            <a:ext cx="5608088" cy="3785763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Font typeface="Avenir Next LT Pro" panose="020B0504020202020204" pitchFamily="34" charset="0"/>
              <a:buChar char="+"/>
              <a:defRPr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61" name="Picture Placeholder 2">
            <a:extLst>
              <a:ext uri="{FF2B5EF4-FFF2-40B4-BE49-F238E27FC236}">
                <a16:creationId xmlns:a16="http://schemas.microsoft.com/office/drawing/2014/main" id="{9079FD8C-6441-4214-93DC-E9E3BB4158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72325" y="558800"/>
            <a:ext cx="4818063" cy="277971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62" name="Picture Placeholder 59">
            <a:extLst>
              <a:ext uri="{FF2B5EF4-FFF2-40B4-BE49-F238E27FC236}">
                <a16:creationId xmlns:a16="http://schemas.microsoft.com/office/drawing/2014/main" id="{8BDEDA7F-304A-4A6E-8DB7-B842B551B2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69150" y="3503613"/>
            <a:ext cx="4818063" cy="26666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57" name="Date Placeholder 8">
            <a:extLst>
              <a:ext uri="{FF2B5EF4-FFF2-40B4-BE49-F238E27FC236}">
                <a16:creationId xmlns:a16="http://schemas.microsoft.com/office/drawing/2014/main" id="{786FFFB1-44AF-407C-A246-5AC9C17D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</a:p>
        </p:txBody>
      </p:sp>
      <p:sp>
        <p:nvSpPr>
          <p:cNvPr id="58" name="Footer Placeholder 9">
            <a:extLst>
              <a:ext uri="{FF2B5EF4-FFF2-40B4-BE49-F238E27FC236}">
                <a16:creationId xmlns:a16="http://schemas.microsoft.com/office/drawing/2014/main" id="{556011BF-48D6-437C-A8D4-087E1EB7B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9" name="Slide Number Placeholder 10">
            <a:extLst>
              <a:ext uri="{FF2B5EF4-FFF2-40B4-BE49-F238E27FC236}">
                <a16:creationId xmlns:a16="http://schemas.microsoft.com/office/drawing/2014/main" id="{975D7D2C-6BE7-4A0B-B546-9C9CE46F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E111E959-AE2E-40A4-98AD-7D52A1959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0908BA80-B05F-4958-9382-A0D941024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9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75B7426F-B5A6-48C2-AA98-B1B4903DB48A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6088CEA-297B-452F-B8C9-4FE4B30AD863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0A58A3D-F03E-45B2-B6F2-3B23998696AD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4551D63-42D8-4E16-B803-BCDF887E3BA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D32D482B-70A4-4367-9129-156A4E10BA2D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03B5FA3-C7DC-40A8-903C-5CEB2D9F39F9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18C48C9-D302-4DF3-9905-1C77DADBB06D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1D0B3BD-DDF6-4C74-88B5-F16A89D41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4" name="Top Left">
            <a:extLst>
              <a:ext uri="{FF2B5EF4-FFF2-40B4-BE49-F238E27FC236}">
                <a16:creationId xmlns:a16="http://schemas.microsoft.com/office/drawing/2014/main" id="{8087FF2B-AA37-46BB-98C5-51A0DBC1C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6EA10B1-B913-4692-AC3E-121374FD7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B1778E-37F1-4D06-A0C1-E121F48AB542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5F5AAFE-F598-42CC-8D85-36011CE9D145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D3678A3-EBA1-461E-B7FE-B58776C95CD3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8543F0A-65E2-4F14-975F-3AA8B5B17417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6925965-04E0-4184-8AE3-0FFE4EF318F3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725961F-048D-4994-8055-83DE34C8366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0656CFD-98C0-4307-A549-3341C5CFFB78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E66F049-1B70-4977-BDD1-C26AD9880F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5531" y="158840"/>
            <a:ext cx="4790032" cy="2779466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20000"/>
              </a:lnSpc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9" name="Text Placeholder 97">
            <a:extLst>
              <a:ext uri="{FF2B5EF4-FFF2-40B4-BE49-F238E27FC236}">
                <a16:creationId xmlns:a16="http://schemas.microsoft.com/office/drawing/2014/main" id="{7018E2A7-B977-427A-AFCB-3A4836EB4DE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64947" y="168275"/>
            <a:ext cx="4790032" cy="2632256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90" name="Picture Placeholder 86">
            <a:extLst>
              <a:ext uri="{FF2B5EF4-FFF2-40B4-BE49-F238E27FC236}">
                <a16:creationId xmlns:a16="http://schemas.microsoft.com/office/drawing/2014/main" id="{ED450ADD-E6EC-4121-B563-F50E064A497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8741" y="2938306"/>
            <a:ext cx="11812017" cy="39159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91" name="Date Placeholder 8">
            <a:extLst>
              <a:ext uri="{FF2B5EF4-FFF2-40B4-BE49-F238E27FC236}">
                <a16:creationId xmlns:a16="http://schemas.microsoft.com/office/drawing/2014/main" id="{9DDE65E2-ADF9-4ECD-93DA-3242E5FF3409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2/2/20XX</a:t>
            </a:r>
          </a:p>
        </p:txBody>
      </p:sp>
      <p:sp>
        <p:nvSpPr>
          <p:cNvPr id="92" name="Footer Placeholder 9">
            <a:extLst>
              <a:ext uri="{FF2B5EF4-FFF2-40B4-BE49-F238E27FC236}">
                <a16:creationId xmlns:a16="http://schemas.microsoft.com/office/drawing/2014/main" id="{5B7FAD18-E3EE-4498-AEAC-7217CE6DA7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3" name="Slide Number Placeholder 10">
            <a:extLst>
              <a:ext uri="{FF2B5EF4-FFF2-40B4-BE49-F238E27FC236}">
                <a16:creationId xmlns:a16="http://schemas.microsoft.com/office/drawing/2014/main" id="{5894C940-55FC-4B08-99A8-DD2254FABC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Bottom Right">
            <a:extLst>
              <a:ext uri="{FF2B5EF4-FFF2-40B4-BE49-F238E27FC236}">
                <a16:creationId xmlns:a16="http://schemas.microsoft.com/office/drawing/2014/main" id="{B023FEDE-FD35-413E-A6E6-2F36BD0D1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23" name="Graphic 157">
              <a:extLst>
                <a:ext uri="{FF2B5EF4-FFF2-40B4-BE49-F238E27FC236}">
                  <a16:creationId xmlns:a16="http://schemas.microsoft.com/office/drawing/2014/main" id="{F296456E-2618-4FC5-BBF1-98139316B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BF8EDC0-C078-4225-BC74-92C170331E38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D11E24B-6171-4BA5-9124-771EEDEA4B01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C6B79974-93CA-440A-90D6-341091F806E7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C593E8A-F480-4181-9BFA-78603CBA776D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3032549-12BB-4057-B2CF-E2C2F6B5ABE5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3798276-B98D-42F7-AF59-B30CDDB4C987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E548A05F-8BF4-489F-9169-CDD749ADB38E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987E2E0-CC03-4A51-9ADC-3A8F0F814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pSp>
        <p:nvGrpSpPr>
          <p:cNvPr id="4" name="Top left">
            <a:extLst>
              <a:ext uri="{FF2B5EF4-FFF2-40B4-BE49-F238E27FC236}">
                <a16:creationId xmlns:a16="http://schemas.microsoft.com/office/drawing/2014/main" id="{F971CDD8-150B-43CA-B0B4-453E99E54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3FB31C0-83A2-4CA9-9E10-759376BB8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7AD3F4D-9E8E-4CDB-8839-1190B87F504B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05B4CB-A75C-4E77-9C9C-E85054415485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6F2C58A-0001-4403-961A-8D72894A87EB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9666267-BD43-43DF-B0BB-96735BF82B20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7B6C40E-1E26-456A-98BF-FD02DE25BBBF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E9DD0F3-80C9-4BAD-BE68-DF9B78B367FC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374254-F113-4FB1-A938-2CBE5B37558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2C91688C-CA2F-423F-87BC-5CF5F4A66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744909"/>
            <a:ext cx="5581561" cy="3155419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/>
            <a:endParaRPr lang="en-US" sz="5400">
              <a:cs typeface="Posterama" panose="020B0504020200020000" pitchFamily="34" charset="0"/>
            </a:endParaRPr>
          </a:p>
        </p:txBody>
      </p:sp>
      <p:grpSp>
        <p:nvGrpSpPr>
          <p:cNvPr id="28" name="Cross">
            <a:extLst>
              <a:ext uri="{FF2B5EF4-FFF2-40B4-BE49-F238E27FC236}">
                <a16:creationId xmlns:a16="http://schemas.microsoft.com/office/drawing/2014/main" id="{DE90EA9D-D33A-4461-8A51-988087AEC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48013" y="3330979"/>
            <a:ext cx="118872" cy="118872"/>
            <a:chOff x="1175347" y="3733800"/>
            <a:chExt cx="118872" cy="118872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7119486-F5DF-4CAA-A71E-2861F2CBECF7}"/>
                </a:ext>
              </a:extLst>
            </p:cNvPr>
            <p:cNvCxnSpPr>
              <a:cxnSpLocks/>
            </p:cNvCxnSpPr>
            <p:nvPr/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C858657-F484-4466-8AFB-7FAD2E65B72F}"/>
                </a:ext>
              </a:extLst>
            </p:cNvPr>
            <p:cNvCxnSpPr>
              <a:cxnSpLocks/>
            </p:cNvCxnSpPr>
            <p:nvPr/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98D12C8B-CC26-42CF-A68C-CF06CCA79D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2825" y="4075113"/>
            <a:ext cx="5581650" cy="2054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E3C5E9AD-97DA-438E-9830-992F9CA586B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32018" y="920426"/>
            <a:ext cx="2478719" cy="4957437"/>
          </a:xfrm>
          <a:custGeom>
            <a:avLst/>
            <a:gdLst>
              <a:gd name="connsiteX0" fmla="*/ 2478719 w 2478719"/>
              <a:gd name="connsiteY0" fmla="*/ 0 h 4957437"/>
              <a:gd name="connsiteX1" fmla="*/ 2478719 w 2478719"/>
              <a:gd name="connsiteY1" fmla="*/ 4957437 h 4957437"/>
              <a:gd name="connsiteX2" fmla="*/ 0 w 2478719"/>
              <a:gd name="connsiteY2" fmla="*/ 2478719 h 4957437"/>
              <a:gd name="connsiteX3" fmla="*/ 2478719 w 2478719"/>
              <a:gd name="connsiteY3" fmla="*/ 0 h 495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8719" h="4957437">
                <a:moveTo>
                  <a:pt x="2478719" y="0"/>
                </a:moveTo>
                <a:lnTo>
                  <a:pt x="2478719" y="4957437"/>
                </a:lnTo>
                <a:cubicBezTo>
                  <a:pt x="1109777" y="4957437"/>
                  <a:pt x="0" y="3847661"/>
                  <a:pt x="0" y="2478719"/>
                </a:cubicBezTo>
                <a:cubicBezTo>
                  <a:pt x="0" y="1109777"/>
                  <a:pt x="1109777" y="0"/>
                  <a:pt x="247871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to add photo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9CDCB5D-3CB9-4A05-9109-F46C1FEB08B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244935" y="920815"/>
            <a:ext cx="2410165" cy="2410165"/>
          </a:xfrm>
          <a:custGeom>
            <a:avLst/>
            <a:gdLst>
              <a:gd name="connsiteX0" fmla="*/ 0 w 2410165"/>
              <a:gd name="connsiteY0" fmla="*/ 0 h 2410165"/>
              <a:gd name="connsiteX1" fmla="*/ 2410165 w 2410165"/>
              <a:gd name="connsiteY1" fmla="*/ 2410165 h 2410165"/>
              <a:gd name="connsiteX2" fmla="*/ 0 w 2410165"/>
              <a:gd name="connsiteY2" fmla="*/ 2410165 h 2410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10165">
                <a:moveTo>
                  <a:pt x="0" y="0"/>
                </a:moveTo>
                <a:cubicBezTo>
                  <a:pt x="1331082" y="0"/>
                  <a:pt x="2410165" y="1079083"/>
                  <a:pt x="2410165" y="2410165"/>
                </a:cubicBezTo>
                <a:lnTo>
                  <a:pt x="0" y="2410165"/>
                </a:lnTo>
                <a:close/>
              </a:path>
            </a:pathLst>
          </a:custGeom>
        </p:spPr>
        <p:txBody>
          <a:bodyPr wrap="square" anchor="b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to</a:t>
            </a:r>
          </a:p>
          <a:p>
            <a:r>
              <a:rPr lang="en-US"/>
              <a:t>add photo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1949CC4-76B8-4D86-AF8E-6201557DC2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44934" y="3471379"/>
            <a:ext cx="2410165" cy="2406483"/>
          </a:xfrm>
          <a:custGeom>
            <a:avLst/>
            <a:gdLst>
              <a:gd name="connsiteX0" fmla="*/ 0 w 2410165"/>
              <a:gd name="connsiteY0" fmla="*/ 0 h 2406483"/>
              <a:gd name="connsiteX1" fmla="*/ 2410165 w 2410165"/>
              <a:gd name="connsiteY1" fmla="*/ 0 h 2406483"/>
              <a:gd name="connsiteX2" fmla="*/ 0 w 2410165"/>
              <a:gd name="connsiteY2" fmla="*/ 2406483 h 2406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0165" h="2406483">
                <a:moveTo>
                  <a:pt x="0" y="0"/>
                </a:moveTo>
                <a:lnTo>
                  <a:pt x="2410165" y="0"/>
                </a:lnTo>
                <a:cubicBezTo>
                  <a:pt x="2410165" y="1329048"/>
                  <a:pt x="1331082" y="2406483"/>
                  <a:pt x="0" y="2406483"/>
                </a:cubicBez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to</a:t>
            </a:r>
          </a:p>
          <a:p>
            <a:r>
              <a:rPr lang="en-US"/>
              <a:t>add photo</a:t>
            </a:r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225C57A-6BA3-4E88-81DB-F98A7E8F9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F9A67F-2D88-49BB-87D0-5430BD24E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" name="Top left">
            <a:extLst>
              <a:ext uri="{FF2B5EF4-FFF2-40B4-BE49-F238E27FC236}">
                <a16:creationId xmlns:a16="http://schemas.microsoft.com/office/drawing/2014/main" id="{F5534F84-ABA8-471C-A8B7-F32A0AD1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120E573-F17E-4067-ACC7-2CFE0E36A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A9A04E4-A99F-444D-8C94-C8345135FEB6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5C62E1-A6EA-45F5-98E7-AFC16D32A1EE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49BBA52-97E5-462E-89FE-054F9420E234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548F12-A85E-4D96-A275-D42CC29DE220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1A48A8C-0AD8-4EE1-ABFC-3BC7281B3417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D288D21-2CC5-4CD1-A620-1F777FCFB123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A40365-E048-4BD5-B813-8F22247869EE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8F5D6640-231E-4BB4-AE0F-70176A3B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32539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2B5DBC70-6B80-4634-BE74-063E4A256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4F2F0A0F-98AB-4BFF-A7D6-2AD57BBE6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D4C8780-103D-4273-8C53-67974B2A94DC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AD6E1B3-1715-4109-8CB1-9105B0BFA99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8820D0E-8FC9-4216-A6BF-2299C5AF7C1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F0D6914-EF36-446C-9B37-B29925ED144F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FFAE074B-38DD-4BDA-A83B-AC2A1E8D166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8DE4EEA-58F1-46B6-B27D-4542CA39C042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436828B-D2E1-4D62-AAF4-796CB97FF89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85C3206-220B-4FE2-A199-6D4F2D7CE3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8" name="Date Placeholder 8">
            <a:extLst>
              <a:ext uri="{FF2B5EF4-FFF2-40B4-BE49-F238E27FC236}">
                <a16:creationId xmlns:a16="http://schemas.microsoft.com/office/drawing/2014/main" id="{B26AF064-D340-46EA-9C15-A6CB4E3764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</a:p>
        </p:txBody>
      </p:sp>
      <p:sp>
        <p:nvSpPr>
          <p:cNvPr id="29" name="Footer Placeholder 9">
            <a:extLst>
              <a:ext uri="{FF2B5EF4-FFF2-40B4-BE49-F238E27FC236}">
                <a16:creationId xmlns:a16="http://schemas.microsoft.com/office/drawing/2014/main" id="{03F75FA5-935D-4AF9-B1EF-2F4DAAE58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0" name="Slide Number Placeholder 10">
            <a:extLst>
              <a:ext uri="{FF2B5EF4-FFF2-40B4-BE49-F238E27FC236}">
                <a16:creationId xmlns:a16="http://schemas.microsoft.com/office/drawing/2014/main" id="{71F9F335-851C-42ED-B5C1-9FABCA15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330C721-3559-4CDE-B4AF-4F7C98229EB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33513" y="2343150"/>
            <a:ext cx="9324975" cy="35528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6B68C4F3-DA58-488E-A1B9-C574806E0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C14282E-9BBD-4DB8-9BEF-3B2029C43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4227016-75FE-458D-8526-2BC0F6325277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D36287-4581-4AB3-AD73-BB1788B529CE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A687500-D055-420B-BA89-C2497BEC9CEE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61ED86A-A615-457B-B605-DDEFA04887A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9B08EFF-6109-4E38-8AE0-C0DC57673936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62AAAC3-A562-4FFF-9C3D-2A15BB0C8217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4532044-D738-480C-BFDC-BA047A4549FB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0E6D5A92-6D6E-4B53-BA01-E1231CF6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91"/>
            <a:ext cx="9988166" cy="132539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/>
          </a:p>
        </p:txBody>
      </p:sp>
      <p:grpSp>
        <p:nvGrpSpPr>
          <p:cNvPr id="14" name="Bottom Right">
            <a:extLst>
              <a:ext uri="{FF2B5EF4-FFF2-40B4-BE49-F238E27FC236}">
                <a16:creationId xmlns:a16="http://schemas.microsoft.com/office/drawing/2014/main" id="{933458C1-788D-4D50-BC21-6447B0730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D41BA5F-BA2A-4386-A7B4-FB811DF51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FDE3885-EA9A-4FF9-84BD-B43D6D1ED4DD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ECB0097-BB98-4FEC-A705-D82D6A97CA25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0E6CFFF-B349-4360-92E1-0451760008D5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A22594E-9B08-4B25-8789-304CA2FC58A4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E707CB4-8E5B-40D8-A59A-38A6B3619F2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1A45863-5560-4ACD-ACE3-94776845B138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D8510C7-0AAE-424E-8D10-9E3FC0DB98F1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BA78C71-D0E4-4A5E-B6DB-3065CB6A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4EC9294D-6492-44C5-AE14-74B5D86B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0E08DE30-AEBD-48F0-A130-0753399D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71415C84-324E-4C0D-B691-C384E436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A6618-F041-427E-AE99-91D2386AE8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60550" y="2055813"/>
            <a:ext cx="8662988" cy="3309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Top left">
            <a:extLst>
              <a:ext uri="{FF2B5EF4-FFF2-40B4-BE49-F238E27FC236}">
                <a16:creationId xmlns:a16="http://schemas.microsoft.com/office/drawing/2014/main" id="{E7C1007A-38A4-44A0-BF98-887471DF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FC8DFC3-A77D-4047-89B1-5A9587DD92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367B319-DB4D-49DE-8B1B-D2F94F892C8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B6224A-9986-4980-9954-62E88B4E23A7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4F0DA6F-4771-4DAA-B032-F2F1CD6D7FFF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826A14-FAD5-41CA-8B7E-B4938DC64FB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AD248F0-8D25-4CDF-814F-87863C8D4959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E247D0-EA10-4307-A6D9-DC65CD336229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6F0BC8-01B3-4EA5-8D3C-D08A7083C407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7" name="Bottom Right">
            <a:extLst>
              <a:ext uri="{FF2B5EF4-FFF2-40B4-BE49-F238E27FC236}">
                <a16:creationId xmlns:a16="http://schemas.microsoft.com/office/drawing/2014/main" id="{3C4C6F91-040E-49E0-B048-C983B556B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8" name="Graphic 157">
              <a:extLst>
                <a:ext uri="{FF2B5EF4-FFF2-40B4-BE49-F238E27FC236}">
                  <a16:creationId xmlns:a16="http://schemas.microsoft.com/office/drawing/2014/main" id="{5F735938-366A-4689-940D-6AC867D18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82D0C32-CA40-4D76-A0AE-355F4EDE9E47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4AA2F5B-1059-4660-A88B-0138D3DEA11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8DBAAE2E-B09E-47A6-88B0-3B386570963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80123DD0-D648-4002-B4DD-748944CF16C9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B0FFF952-E585-449F-8014-AF83F5F6BF0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0910C5D-897F-48B1-BECF-735BDC46365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8633913-4C49-4FE2-A15B-78DE0FD26852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9958AAF-ED1A-47A9-A07D-09465AF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6" name="Picture Placeholder 44">
            <a:extLst>
              <a:ext uri="{FF2B5EF4-FFF2-40B4-BE49-F238E27FC236}">
                <a16:creationId xmlns:a16="http://schemas.microsoft.com/office/drawing/2014/main" id="{FA2F33D7-521D-4F09-A571-EC79B9DD0EE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962" y="588461"/>
            <a:ext cx="12194962" cy="572460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Insert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44AEF9-63A1-44CB-BD42-5FDC2C575D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34263" y="1506070"/>
            <a:ext cx="4456111" cy="3135405"/>
          </a:xfrm>
          <a:prstGeom prst="rect">
            <a:avLst/>
          </a:prstGeom>
        </p:spPr>
        <p:txBody>
          <a:bodyPr/>
          <a:lstStyle>
            <a:lvl1pPr>
              <a:lnSpc>
                <a:spcPct val="110000"/>
              </a:lnSpc>
              <a:spcBef>
                <a:spcPts val="1000"/>
              </a:spcBef>
              <a:defRPr sz="4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52" name="Text Placeholder 50">
            <a:extLst>
              <a:ext uri="{FF2B5EF4-FFF2-40B4-BE49-F238E27FC236}">
                <a16:creationId xmlns:a16="http://schemas.microsoft.com/office/drawing/2014/main" id="{5C6D6C0E-14CB-497A-A6C2-E067A88FA53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434263" y="4778001"/>
            <a:ext cx="4430712" cy="97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lvl="0"/>
            <a:r>
              <a:rPr lang="en-US"/>
              <a:t>Click to subtitle</a:t>
            </a:r>
          </a:p>
        </p:txBody>
      </p:sp>
      <p:sp>
        <p:nvSpPr>
          <p:cNvPr id="47" name="Date Placeholder 8">
            <a:extLst>
              <a:ext uri="{FF2B5EF4-FFF2-40B4-BE49-F238E27FC236}">
                <a16:creationId xmlns:a16="http://schemas.microsoft.com/office/drawing/2014/main" id="{57880508-D524-4D72-B2D9-3EABCCBA5C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</a:p>
        </p:txBody>
      </p:sp>
      <p:sp>
        <p:nvSpPr>
          <p:cNvPr id="48" name="Footer Placeholder 9">
            <a:extLst>
              <a:ext uri="{FF2B5EF4-FFF2-40B4-BE49-F238E27FC236}">
                <a16:creationId xmlns:a16="http://schemas.microsoft.com/office/drawing/2014/main" id="{FC67283E-EA51-43E9-A8CE-4D01EABC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9" name="Slide Number Placeholder 10">
            <a:extLst>
              <a:ext uri="{FF2B5EF4-FFF2-40B4-BE49-F238E27FC236}">
                <a16:creationId xmlns:a16="http://schemas.microsoft.com/office/drawing/2014/main" id="{5008A3F2-2B1F-4E12-8D14-128006A2F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3B353E9E-6F4F-441B-886F-D53691BE13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7750" y="1376793"/>
            <a:ext cx="2075688" cy="2073275"/>
          </a:xfrm>
          <a:prstGeom prst="round2Diag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7" name="Picture Placeholder 23">
            <a:extLst>
              <a:ext uri="{FF2B5EF4-FFF2-40B4-BE49-F238E27FC236}">
                <a16:creationId xmlns:a16="http://schemas.microsoft.com/office/drawing/2014/main" id="{B5B9D2EE-DC4C-4740-AF09-5C66500163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21626" y="1376793"/>
            <a:ext cx="2075688" cy="2073275"/>
          </a:xfrm>
          <a:prstGeom prst="round2Diag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8" name="Picture Placeholder 23">
            <a:extLst>
              <a:ext uri="{FF2B5EF4-FFF2-40B4-BE49-F238E27FC236}">
                <a16:creationId xmlns:a16="http://schemas.microsoft.com/office/drawing/2014/main" id="{B81132E6-0A29-47B6-9E41-947D61422D4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94260" y="1376793"/>
            <a:ext cx="2075688" cy="2073275"/>
          </a:xfrm>
          <a:prstGeom prst="round2Diag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4C0E80EA-58EE-412B-A4AE-3EFE6BB25CF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57247" y="1376793"/>
            <a:ext cx="2075688" cy="2073275"/>
          </a:xfrm>
          <a:prstGeom prst="round2Diag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/>
          </a:p>
        </p:txBody>
      </p:sp>
      <p:grpSp>
        <p:nvGrpSpPr>
          <p:cNvPr id="4" name="Top left">
            <a:extLst>
              <a:ext uri="{FF2B5EF4-FFF2-40B4-BE49-F238E27FC236}">
                <a16:creationId xmlns:a16="http://schemas.microsoft.com/office/drawing/2014/main" id="{698EF02E-6CA2-4CA6-9212-FFB45FA9A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D5EB16E-0C22-49FD-A9C9-C4F0599D6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6172559-F798-4A8A-9698-620049B5E1E3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EF78E13-7F65-4E92-9600-C7EB240AAFB8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D42D9C-D474-4039-AED0-7E1055E2B8DD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9CCFDE-F5F0-4883-8851-0FDCF34A1E92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4195171-BFB5-4F1E-A417-55F80F5148AE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B8D4B3A-91E6-4C2F-9123-094E5718BFCE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325D776-3B6A-4BAA-B4F0-0944C0EABAEF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D45C93FD-55BA-4F2D-90F8-6DD517383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18B36122-15B8-4C6F-906C-77A513D37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50C0A59-1449-4599-8828-44025BFECBEE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9C52D9E-28AD-486F-B7C4-F04A7C4801E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9909F516-4614-4EFB-BCB1-15AA5C678F14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3F02F4A-40B8-4D3C-B6B1-90E7B65255E8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6BDCF159-602C-402C-A70E-34753F59D0F4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4EB71FB2-F1B2-4117-BA16-95D8C9AC3E5E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2E9C5BE-5CF5-4EB1-8D41-FA7AA2DAE423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9625B7A-8E4D-40D0-A98E-7A64991B9E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339C0337-ABAF-49EC-BD34-55A05ADF1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625685"/>
            <a:ext cx="9988166" cy="149540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28" name="Date Placeholder 8">
            <a:extLst>
              <a:ext uri="{FF2B5EF4-FFF2-40B4-BE49-F238E27FC236}">
                <a16:creationId xmlns:a16="http://schemas.microsoft.com/office/drawing/2014/main" id="{595B4059-AC5C-40F9-903D-D05AF8A7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</a:p>
        </p:txBody>
      </p:sp>
      <p:sp>
        <p:nvSpPr>
          <p:cNvPr id="29" name="Footer Placeholder 9">
            <a:extLst>
              <a:ext uri="{FF2B5EF4-FFF2-40B4-BE49-F238E27FC236}">
                <a16:creationId xmlns:a16="http://schemas.microsoft.com/office/drawing/2014/main" id="{9E19627B-F45E-41E4-8387-B5D665DB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0" name="Slide Number Placeholder 10">
            <a:extLst>
              <a:ext uri="{FF2B5EF4-FFF2-40B4-BE49-F238E27FC236}">
                <a16:creationId xmlns:a16="http://schemas.microsoft.com/office/drawing/2014/main" id="{7AA8C8B6-7507-4A7B-A983-5D1FC6DB4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F679943-2591-4C3C-A9D6-F8AD1E41DE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47325" y="3669894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2000" b="0" kern="1200" spc="2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5EFF3AD0-ADD5-4CCC-A7B8-6E6DF274CC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47325" y="3952612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F84D2534-80B7-4C76-8CC7-C155F492300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21626" y="3663772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2000" b="0" kern="1200" spc="2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074FF2A5-4FD0-475E-B34F-956208C2C7D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21626" y="3946490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7" name="Text Placeholder 39">
            <a:extLst>
              <a:ext uri="{FF2B5EF4-FFF2-40B4-BE49-F238E27FC236}">
                <a16:creationId xmlns:a16="http://schemas.microsoft.com/office/drawing/2014/main" id="{D39B066F-DC64-4779-B6D2-EB90B13743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4260" y="3673396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2000" b="0" kern="1200" spc="2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48" name="Text Placeholder 39">
            <a:extLst>
              <a:ext uri="{FF2B5EF4-FFF2-40B4-BE49-F238E27FC236}">
                <a16:creationId xmlns:a16="http://schemas.microsoft.com/office/drawing/2014/main" id="{A7A64C29-8FC5-4291-9F73-B5D6A4E223F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4260" y="3956114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4013DD3C-DA77-4D01-9929-C5A92618B36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57247" y="3673396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2000" b="0" kern="1200" spc="2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7B511BF1-3697-426A-B69F-372C0D423DA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57247" y="3956114"/>
            <a:ext cx="2075688" cy="27432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lang="en-US" sz="1600" b="0" kern="1200" spc="2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73048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Top left">
            <a:extLst>
              <a:ext uri="{FF2B5EF4-FFF2-40B4-BE49-F238E27FC236}">
                <a16:creationId xmlns:a16="http://schemas.microsoft.com/office/drawing/2014/main" id="{2FFEA91A-0EFC-48F7-B7D5-80A0E1B7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425" y="-1543"/>
            <a:ext cx="2198951" cy="3349518"/>
            <a:chOff x="10849" y="-3086"/>
            <a:chExt cx="2198951" cy="3349518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16EB67A-55A4-4D1D-925D-7970028D9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5E55AEF-DB73-4710-9416-FEB3FD97C15C}"/>
                </a:ext>
              </a:extLst>
            </p:cNvPr>
            <p:cNvSpPr/>
            <p:nvPr/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2908CE-9399-4B3D-AA3B-9C535EF8B4AD}"/>
                </a:ext>
              </a:extLst>
            </p:cNvPr>
            <p:cNvSpPr/>
            <p:nvPr/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639D73A-BE27-4C16-844B-7258A8A11179}"/>
                </a:ext>
              </a:extLst>
            </p:cNvPr>
            <p:cNvSpPr/>
            <p:nvPr/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6B215-E0A3-46C3-9D5F-9365987E538A}"/>
                </a:ext>
              </a:extLst>
            </p:cNvPr>
            <p:cNvSpPr/>
            <p:nvPr/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6EC2A41-C8B0-4DAF-963A-25A1129447CA}"/>
                </a:ext>
              </a:extLst>
            </p:cNvPr>
            <p:cNvSpPr/>
            <p:nvPr/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A7290A1-550E-4C14-9692-08A32E701314}"/>
                </a:ext>
              </a:extLst>
            </p:cNvPr>
            <p:cNvSpPr/>
            <p:nvPr/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C1450BD-4122-4D86-ABD1-F26F1194C6E6}"/>
                </a:ext>
              </a:extLst>
            </p:cNvPr>
            <p:cNvSpPr/>
            <p:nvPr/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BE4E36A0-93C4-40C8-8EEF-C463BBC76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974976" y="3278144"/>
            <a:ext cx="4211600" cy="3581399"/>
            <a:chOff x="7980400" y="3276601"/>
            <a:chExt cx="4211600" cy="3581399"/>
          </a:xfrm>
        </p:grpSpPr>
        <p:grpSp>
          <p:nvGrpSpPr>
            <p:cNvPr id="14" name="Graphic 157">
              <a:extLst>
                <a:ext uri="{FF2B5EF4-FFF2-40B4-BE49-F238E27FC236}">
                  <a16:creationId xmlns:a16="http://schemas.microsoft.com/office/drawing/2014/main" id="{1CCF8ACD-1787-41D1-B29E-E10FAE0330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622B3C7-2A88-4657-8DEC-962E52F43F11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C36A0C0-7D0D-4D1D-9316-224CF1A823A4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8D15477-C8B6-4ADB-BD54-698A9B5915EB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0A4C13F-5758-4BE4-9925-C6E35301C4B7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C9A29BFA-3801-4847-A1E1-87A32423B40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20C42F85-0FBE-48C0-A629-8BC17C93C2FB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E443C38-4EE5-4E5F-ADF6-66502151DB3F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54DE6C-441A-4CEF-B2BF-E2755FD91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4E5B71B3-BF16-460A-B638-D1A604335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625685"/>
            <a:ext cx="9988166" cy="1495403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24" name="Date Placeholder 8">
            <a:extLst>
              <a:ext uri="{FF2B5EF4-FFF2-40B4-BE49-F238E27FC236}">
                <a16:creationId xmlns:a16="http://schemas.microsoft.com/office/drawing/2014/main" id="{9571135A-2E5D-477D-B14A-2B9AA455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2/2/20XX</a:t>
            </a:r>
          </a:p>
        </p:txBody>
      </p:sp>
      <p:sp>
        <p:nvSpPr>
          <p:cNvPr id="25" name="Footer Placeholder 9">
            <a:extLst>
              <a:ext uri="{FF2B5EF4-FFF2-40B4-BE49-F238E27FC236}">
                <a16:creationId xmlns:a16="http://schemas.microsoft.com/office/drawing/2014/main" id="{13453AD8-C108-4346-9519-C496F8B0E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algn="ct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6" name="Slide Number Placeholder 10">
            <a:extLst>
              <a:ext uri="{FF2B5EF4-FFF2-40B4-BE49-F238E27FC236}">
                <a16:creationId xmlns:a16="http://schemas.microsoft.com/office/drawing/2014/main" id="{EBB5DBC4-2BAD-41DC-AFCC-11E01A842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/>
          <a:lstStyle>
            <a:lvl1pPr algn="r">
              <a:defRPr sz="900" spc="200" baseline="0">
                <a:solidFill>
                  <a:schemeClr val="accent1"/>
                </a:solidFill>
                <a:effectLst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A857-1402-4ABB-A7CC-9467704990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1350" y="501650"/>
            <a:ext cx="10909300" cy="4349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722" r:id="rId8"/>
    <p:sldLayoutId id="2147483693" r:id="rId9"/>
    <p:sldLayoutId id="2147483694" r:id="rId10"/>
    <p:sldLayoutId id="2147483695" r:id="rId11"/>
    <p:sldLayoutId id="2147483720" r:id="rId12"/>
    <p:sldLayoutId id="2147483721" r:id="rId1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022200000149-rantu/Richardson-Trapezoida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10117-F259-88C3-929D-ADD8C19E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85682-869C-E0CD-68C5-6FAE492FF002}"/>
              </a:ext>
            </a:extLst>
          </p:cNvPr>
          <p:cNvSpPr txBox="1"/>
          <p:nvPr/>
        </p:nvSpPr>
        <p:spPr>
          <a:xfrm>
            <a:off x="755260" y="1644276"/>
            <a:ext cx="1056851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Posterama (Headings)"/>
              </a:rPr>
              <a:t>Topic Name</a:t>
            </a:r>
          </a:p>
          <a:p>
            <a:endParaRPr lang="en-US" sz="3600" b="1" dirty="0">
              <a:solidFill>
                <a:srgbClr val="FFFF00"/>
              </a:solidFill>
              <a:latin typeface="Posterama (Headings)"/>
            </a:endParaRPr>
          </a:p>
          <a:p>
            <a:r>
              <a:rPr lang="en-US" sz="3600" dirty="0">
                <a:solidFill>
                  <a:schemeClr val="bg1"/>
                </a:solidFill>
                <a:latin typeface="Posterama (Headings)"/>
              </a:rPr>
              <a:t>Implementation and explanation of Richardson Extrapolation to improve the accuracy of the Trapezoidal Rule with comparative results before and after extrapolation.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797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9D97-3BB4-089A-50F0-18A3C7EE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056" y="935880"/>
            <a:ext cx="9988166" cy="1012991"/>
          </a:xfrm>
        </p:spPr>
        <p:txBody>
          <a:bodyPr lIns="91440" tIns="45720" rIns="91440" bIns="45720" anchor="t"/>
          <a:lstStyle/>
          <a:p>
            <a:pPr algn="l"/>
            <a:r>
              <a:rPr lang="en-US" sz="3600" b="1" dirty="0">
                <a:solidFill>
                  <a:srgbClr val="FFFF00"/>
                </a:solidFill>
                <a:cs typeface="Posterama"/>
              </a:rPr>
              <a:t>Results &amp;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AD4AE-D2AC-B0B4-CE17-011EA58B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0FF470-33DC-3500-4510-33FD5A00F7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7600" y="1732542"/>
            <a:ext cx="9855200" cy="473094"/>
          </a:xfrm>
        </p:spPr>
        <p:txBody>
          <a:bodyPr lIns="91440" tIns="45720" rIns="91440" bIns="45720" anchor="t"/>
          <a:lstStyle/>
          <a:p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The program was run for f(x)=e</a:t>
            </a:r>
            <a:r>
              <a:rPr lang="en-US" sz="2400" baseline="300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x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 over the interval [0,1] with n=10 subintervals.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  <a:ea typeface="+mn-lt"/>
              <a:cs typeface="+mn-lt"/>
            </a:endParaRPr>
          </a:p>
        </p:txBody>
      </p:sp>
      <p:pic>
        <p:nvPicPr>
          <p:cNvPr id="7" name="Picture 6" descr="A white rectangular box with black text&#10;&#10;AI-generated content may be incorrect.">
            <a:extLst>
              <a:ext uri="{FF2B5EF4-FFF2-40B4-BE49-F238E27FC236}">
                <a16:creationId xmlns:a16="http://schemas.microsoft.com/office/drawing/2014/main" id="{2840B88D-5B18-A168-0481-52298F552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665" y="2638940"/>
            <a:ext cx="5997536" cy="1148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A2FE2B-FBA8-B611-8324-80D9CBED4458}"/>
              </a:ext>
            </a:extLst>
          </p:cNvPr>
          <p:cNvSpPr txBox="1"/>
          <p:nvPr/>
        </p:nvSpPr>
        <p:spPr>
          <a:xfrm>
            <a:off x="1043709" y="3971266"/>
            <a:ext cx="10139256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Richardson Extrapolation significantly decreases the error, showing a clear improvement in accuracy from O(h</a:t>
            </a:r>
            <a:r>
              <a:rPr lang="en-US" sz="2400" baseline="300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) to O(h</a:t>
            </a:r>
            <a:r>
              <a:rPr lang="en-US" sz="2400" baseline="300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).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The results confirm that the method converges toward the exact solution.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965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1F1AB-132B-F4F4-930B-8F97C37D9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2CC3C5-292B-A9F4-D47C-576EA4383D12}"/>
              </a:ext>
            </a:extLst>
          </p:cNvPr>
          <p:cNvSpPr txBox="1"/>
          <p:nvPr/>
        </p:nvSpPr>
        <p:spPr>
          <a:xfrm>
            <a:off x="1487055" y="1552459"/>
            <a:ext cx="97443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FFFF00"/>
                </a:solidFill>
                <a:latin typeface="Bahnschrift" panose="020B0502040204020203" pitchFamily="34" charset="0"/>
              </a:rPr>
              <a:t>Strengths:</a:t>
            </a:r>
            <a:endParaRPr lang="en-US" sz="2400" dirty="0">
              <a:solidFill>
                <a:srgbClr val="FFFF00"/>
              </a:solidFill>
              <a:latin typeface="Bahnschrift" panose="020B0502040204020203" pitchFamily="34" charset="0"/>
            </a:endParaRPr>
          </a:p>
          <a:p>
            <a:pPr marL="40005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The Trapezoidal Rule provides a reasonable approximation with a simple approach.</a:t>
            </a:r>
          </a:p>
          <a:p>
            <a:pPr marL="40005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Richardson Extrapolation significantly reduces the error, achieving higher accuracy.</a:t>
            </a:r>
          </a:p>
          <a:p>
            <a:pPr marL="40005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The method is simple to implement and performs as expected.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FFFF00"/>
                </a:solidFill>
                <a:latin typeface="Bahnschrift" panose="020B0502040204020203" pitchFamily="34" charset="0"/>
              </a:rPr>
              <a:t>Limitations:</a:t>
            </a:r>
          </a:p>
          <a:p>
            <a:pPr marL="40005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It requires computing the Trapezoidal Rule twice (for h and h/2), which slightly increases computational effort.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FFFF00"/>
                </a:solidFill>
                <a:latin typeface="Bahnschrift" panose="020B0502040204020203" pitchFamily="34" charset="0"/>
              </a:rPr>
              <a:t>Comparison:</a:t>
            </a:r>
          </a:p>
          <a:p>
            <a:pPr marL="400050" indent="-342900" algn="just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Richardson Extrapolation can achieve similar accuracy to higher-order methods like Simpson's Rule without the complexity.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F5849AA-E6FA-79BC-0E75-55900EED9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466" y="692727"/>
            <a:ext cx="2968462" cy="10909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36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859475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B7342-0F24-05CE-FFEC-CD3EAB7CF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10752B-EF12-6DAF-3538-5435A6C2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4BA70-66FF-3394-51D8-922185D84006}"/>
              </a:ext>
            </a:extLst>
          </p:cNvPr>
          <p:cNvSpPr txBox="1"/>
          <p:nvPr/>
        </p:nvSpPr>
        <p:spPr>
          <a:xfrm>
            <a:off x="914399" y="2808238"/>
            <a:ext cx="1002145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The Trapezoidal Rule offers a basic numerical approximation with an accuracy of O(h</a:t>
            </a:r>
            <a:r>
              <a:rPr lang="en-US" sz="2400" baseline="300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2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).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Richardson Extrapolation significantly improves this, achieving an accuracy of O(h</a:t>
            </a:r>
            <a:r>
              <a:rPr lang="en-US" sz="2400" baseline="300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4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).</a:t>
            </a: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The numerical results align with theoretical expectations, confirming the method's effectiveness.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The method is efficient and easy to implement, making it suitable for various functions and intervals.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23BB6D-3F1C-BEB4-FFAA-A0F6912A6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67" y="1125901"/>
            <a:ext cx="3587316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36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2604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68AF50-CE94-63AC-85F2-A5008DC8C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D5EDE-6843-16D6-5F61-9BFB16091F83}"/>
              </a:ext>
            </a:extLst>
          </p:cNvPr>
          <p:cNvSpPr txBox="1"/>
          <p:nvPr/>
        </p:nvSpPr>
        <p:spPr>
          <a:xfrm>
            <a:off x="295569" y="2996140"/>
            <a:ext cx="9735127" cy="22898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algn="just">
              <a:lnSpc>
                <a:spcPct val="110000"/>
              </a:lnSpc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1314450" lvl="1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Apply the method to more complex functions.</a:t>
            </a:r>
          </a:p>
          <a:p>
            <a:pPr marL="1314450" lvl="1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Use adaptive step sizes.</a:t>
            </a:r>
          </a:p>
          <a:p>
            <a:pPr marL="1314450" lvl="1" indent="-3429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Compare it with other higher-order integration methods like Gaussian quadrature.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FA70B78-2814-6533-34C6-0B080C38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90" y="2350659"/>
            <a:ext cx="4172903" cy="885966"/>
          </a:xfrm>
        </p:spPr>
        <p:txBody>
          <a:bodyPr lIns="91440" tIns="45720" rIns="91440" bIns="45720" anchor="t"/>
          <a:lstStyle/>
          <a:p>
            <a:pPr algn="l"/>
            <a:r>
              <a:rPr lang="en-US" sz="3600" b="1" dirty="0">
                <a:solidFill>
                  <a:srgbClr val="FFFF00"/>
                </a:solidFill>
                <a:cs typeface="Posterama"/>
              </a:rPr>
              <a:t>Future Work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05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69437-79F9-ADA1-D278-63D6E462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94C70E0A-722F-5E36-79ED-8C9CB8D79B90}"/>
              </a:ext>
            </a:extLst>
          </p:cNvPr>
          <p:cNvSpPr txBox="1"/>
          <p:nvPr/>
        </p:nvSpPr>
        <p:spPr>
          <a:xfrm>
            <a:off x="1148509" y="1796716"/>
            <a:ext cx="10592716" cy="37841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R. L. Burden and J. D. Faires, 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  Numerical Analysis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, 9th ed., Brooks/Cole, 2011.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S. C.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Chapra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 and R. P. Canale, 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     Numerical Methods for Engineers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, 7th ed., McGraw-Hill, 2015.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E. W.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Weisstein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, "Richardson Extrapolation," 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  </a:t>
            </a:r>
            <a:r>
              <a:rPr lang="en-US" i="1" dirty="0" err="1">
                <a:solidFill>
                  <a:schemeClr val="bg1"/>
                </a:solidFill>
                <a:latin typeface="Bahnschrift" panose="020B0502040204020203" pitchFamily="34" charset="0"/>
              </a:rPr>
              <a:t>MathWorld</a:t>
            </a: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—A Wolfram Web Resource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, 2025. Available: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  </a:t>
            </a:r>
            <a:r>
              <a:rPr lang="en-US" dirty="0">
                <a:solidFill>
                  <a:srgbClr val="FFFF00"/>
                </a:solidFill>
                <a:latin typeface="Bahnschrift" panose="020B0502040204020203" pitchFamily="34" charset="0"/>
              </a:rPr>
              <a:t>https://mathworld.wolfram.com/RichardsonExtrapolation.html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W. H. Press, S. A.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Teukolsky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, W. T. </a:t>
            </a:r>
            <a:r>
              <a:rPr lang="en-US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Vetterling</a:t>
            </a:r>
            <a:r>
              <a:rPr lang="en-US" b="1" dirty="0">
                <a:solidFill>
                  <a:schemeClr val="bg1"/>
                </a:solidFill>
                <a:latin typeface="Bahnschrift" panose="020B0502040204020203" pitchFamily="34" charset="0"/>
              </a:rPr>
              <a:t>, and B. P. Flannery, </a:t>
            </a:r>
          </a:p>
          <a:p>
            <a:pPr>
              <a:lnSpc>
                <a:spcPct val="150000"/>
              </a:lnSpc>
            </a:pPr>
            <a:r>
              <a:rPr lang="en-US" i="1" dirty="0">
                <a:solidFill>
                  <a:schemeClr val="bg1"/>
                </a:solidFill>
                <a:latin typeface="Bahnschrift" panose="020B0502040204020203" pitchFamily="34" charset="0"/>
              </a:rPr>
              <a:t>  Numerical Recipes: The Art of Scientific Computing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</a:rPr>
              <a:t>, 3rd ed., Cambridge University Press, 2007.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7776200-4F1E-2BDF-4D66-C318F71A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509" y="802866"/>
            <a:ext cx="4172903" cy="1325397"/>
          </a:xfrm>
        </p:spPr>
        <p:txBody>
          <a:bodyPr lIns="91440" tIns="45720" rIns="91440" bIns="45720" anchor="t"/>
          <a:lstStyle/>
          <a:p>
            <a:r>
              <a:rPr lang="en-US" sz="3600" b="1" dirty="0">
                <a:solidFill>
                  <a:srgbClr val="FFFF00"/>
                </a:solidFill>
                <a:cs typeface="Posterama"/>
              </a:rPr>
              <a:t>References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04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92537-5EDB-61D0-25EC-F46EC3C9F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7B22A-309C-39F3-5C5B-AAD21F3A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68F2BCE-1C34-5DB1-F367-511C4315B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2165" y="2520829"/>
            <a:ext cx="8638936" cy="2743898"/>
          </a:xfrm>
        </p:spPr>
        <p:txBody>
          <a:bodyPr lIns="91440" tIns="45720" rIns="91440" bIns="45720" anchor="t"/>
          <a:lstStyle/>
          <a:p>
            <a:r>
              <a:rPr lang="en-US" sz="11500" b="1" dirty="0">
                <a:solidFill>
                  <a:srgbClr val="FFFF00"/>
                </a:solidFill>
                <a:cs typeface="Posterama"/>
              </a:rPr>
              <a:t>CODE RUN</a:t>
            </a:r>
            <a:endParaRPr lang="en-US" sz="115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40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A4E98-6152-EEBB-15B2-FF4D38F71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DCC7C-5606-B03E-2DAE-86587456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19F154-4B08-6843-61D4-6919ABF4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456" y="2068248"/>
            <a:ext cx="6847726" cy="2873207"/>
          </a:xfrm>
        </p:spPr>
        <p:txBody>
          <a:bodyPr lIns="91440" tIns="45720" rIns="91440" bIns="45720" anchor="t"/>
          <a:lstStyle/>
          <a:p>
            <a:r>
              <a:rPr lang="en-US" sz="8800" b="1" dirty="0">
                <a:solidFill>
                  <a:schemeClr val="bg1"/>
                </a:solidFill>
                <a:cs typeface="Posterama"/>
              </a:rPr>
              <a:t>THANK YOU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10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D9E3-6DB0-2396-A1FB-2D57EA3B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4808" y="285777"/>
            <a:ext cx="6143728" cy="1002350"/>
          </a:xfrm>
        </p:spPr>
        <p:txBody>
          <a:bodyPr lIns="91440" tIns="45720" rIns="91440" bIns="45720" anchor="t"/>
          <a:lstStyle/>
          <a:p>
            <a:r>
              <a:rPr lang="en-US" sz="3600" b="1" dirty="0">
                <a:solidFill>
                  <a:schemeClr val="bg1"/>
                </a:solidFill>
                <a:latin typeface="Posterama (Headings)"/>
                <a:cs typeface="Posterama"/>
              </a:rPr>
              <a:t>Group Name: </a:t>
            </a:r>
            <a:r>
              <a:rPr lang="en-US" sz="3600" b="1" dirty="0">
                <a:solidFill>
                  <a:srgbClr val="FFFF00"/>
                </a:solidFill>
                <a:latin typeface="Posterama (Headings)"/>
                <a:cs typeface="Posterama"/>
              </a:rPr>
              <a:t>Kappa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E91E1-6EDA-7BD7-1714-2C3C72D73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83" name="Table 182">
            <a:extLst>
              <a:ext uri="{FF2B5EF4-FFF2-40B4-BE49-F238E27FC236}">
                <a16:creationId xmlns:a16="http://schemas.microsoft.com/office/drawing/2014/main" id="{18AC00D1-5699-F422-EE9F-0AD664C39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694591"/>
              </p:ext>
            </p:extLst>
          </p:nvPr>
        </p:nvGraphicFramePr>
        <p:xfrm>
          <a:off x="2974963" y="1182451"/>
          <a:ext cx="6547182" cy="262128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499184">
                  <a:extLst>
                    <a:ext uri="{9D8B030D-6E8A-4147-A177-3AD203B41FA5}">
                      <a16:colId xmlns:a16="http://schemas.microsoft.com/office/drawing/2014/main" val="2799051010"/>
                    </a:ext>
                  </a:extLst>
                </a:gridCol>
                <a:gridCol w="3047998">
                  <a:extLst>
                    <a:ext uri="{9D8B030D-6E8A-4147-A177-3AD203B41FA5}">
                      <a16:colId xmlns:a16="http://schemas.microsoft.com/office/drawing/2014/main" val="108113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            ID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1811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RANTU SAMADDER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2022200000149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61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MD TASNIM HAIDER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2022000000081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160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RIFAT UL BARI RATUL 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2023200000780 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967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KABIR AHMED SAHIL 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2022200000074 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480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CHUMKI AKTER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2023200000751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75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RAIHAN  MAHMUD SHAIKOT 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2023000000222</a:t>
                      </a:r>
                      <a:endParaRPr lang="en-US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996840"/>
                  </a:ext>
                </a:extLst>
              </a:tr>
            </a:tbl>
          </a:graphicData>
        </a:graphic>
      </p:graphicFrame>
      <p:sp>
        <p:nvSpPr>
          <p:cNvPr id="184" name="TextBox 183">
            <a:extLst>
              <a:ext uri="{FF2B5EF4-FFF2-40B4-BE49-F238E27FC236}">
                <a16:creationId xmlns:a16="http://schemas.microsoft.com/office/drawing/2014/main" id="{49861A64-32BF-25F2-0EF7-FC2F51A5A0FB}"/>
              </a:ext>
            </a:extLst>
          </p:cNvPr>
          <p:cNvSpPr txBox="1"/>
          <p:nvPr/>
        </p:nvSpPr>
        <p:spPr>
          <a:xfrm>
            <a:off x="4911306" y="3933645"/>
            <a:ext cx="36489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ahnschrift" panose="020B0502040204020203" pitchFamily="34" charset="0"/>
              </a:rPr>
              <a:t>Presented to</a:t>
            </a:r>
            <a:endParaRPr lang="en-US" sz="3600" dirty="0">
              <a:solidFill>
                <a:schemeClr val="bg1"/>
              </a:solidFill>
              <a:latin typeface="Bahnschrift" panose="020B0502040204020203" pitchFamily="34" charset="0"/>
              <a:cs typeface="Posterama"/>
            </a:endParaRPr>
          </a:p>
        </p:txBody>
      </p:sp>
      <p:graphicFrame>
        <p:nvGraphicFramePr>
          <p:cNvPr id="185" name="Table 184">
            <a:extLst>
              <a:ext uri="{FF2B5EF4-FFF2-40B4-BE49-F238E27FC236}">
                <a16:creationId xmlns:a16="http://schemas.microsoft.com/office/drawing/2014/main" id="{12754F96-03CD-3874-7C68-419978FFB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337205"/>
              </p:ext>
            </p:extLst>
          </p:nvPr>
        </p:nvGraphicFramePr>
        <p:xfrm>
          <a:off x="3004867" y="4701396"/>
          <a:ext cx="652610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6105">
                  <a:extLst>
                    <a:ext uri="{9D8B030D-6E8A-4147-A177-3AD203B41FA5}">
                      <a16:colId xmlns:a16="http://schemas.microsoft.com/office/drawing/2014/main" val="2239584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[TMD] </a:t>
                      </a:r>
                      <a:r>
                        <a:rPr lang="en-US" sz="2200" b="0" i="0" u="none" strike="noStrike" noProof="0" dirty="0" err="1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Tashreef</a:t>
                      </a:r>
                      <a:r>
                        <a:rPr lang="en-US" sz="2200" b="0" i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 Muhammad Lecturer, </a:t>
                      </a:r>
                      <a:endParaRPr lang="en-US" sz="2200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Dept. of CSE </a:t>
                      </a:r>
                      <a:endParaRPr lang="en-US" sz="2200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  <a:p>
                      <a:pPr lvl="0" algn="l">
                        <a:buNone/>
                      </a:pPr>
                      <a:r>
                        <a:rPr lang="en-US" sz="2200" b="0" i="0" u="none" strike="noStrike" noProof="0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</a:rPr>
                        <a:t>Southeast University, Bangladesh</a:t>
                      </a:r>
                      <a:endParaRPr lang="en-US" sz="2200" b="0" dirty="0">
                        <a:solidFill>
                          <a:schemeClr val="bg1"/>
                        </a:solidFill>
                        <a:latin typeface="Bahnschrift" panose="020B0502040204020203" pitchFamily="34" charset="0"/>
                      </a:endParaRPr>
                    </a:p>
                  </a:txBody>
                  <a:tcPr>
                    <a:lnL w="12700">
                      <a:noFill/>
                    </a:lnL>
                    <a:lnR w="12700">
                      <a:noFill/>
                    </a:lnR>
                    <a:lnT w="12700">
                      <a:noFill/>
                    </a:lnT>
                    <a:lnB w="12700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037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70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61DE433B-D5F9-43BE-952C-B08B09FD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55C8AD2F-5B7B-44EB-AEC6-DB915E954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7" name="Graphic 157">
              <a:extLst>
                <a:ext uri="{FF2B5EF4-FFF2-40B4-BE49-F238E27FC236}">
                  <a16:creationId xmlns:a16="http://schemas.microsoft.com/office/drawing/2014/main" id="{AD2237AA-7A0E-46FE-8C56-65082235E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189D45D-DFA3-4998-98D1-5D9637BDA9C6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4E2B0C16-9511-474C-B3A2-401F66A741E2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D474A2B-3E8D-40C0-98CA-6697FC0EA993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7AE6964-2C05-4058-A591-1EF146A33B60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3574087-63C5-4183-82FA-AC9A54AA793B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BD162D94-709E-4257-90A5-A01CF9FCBA0A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B07825EA-21C0-423A-A0C9-9B747B200F06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DD04C10-BC2D-45BD-BB64-35E600DDD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57" name="Subtitle 6">
            <a:extLst>
              <a:ext uri="{FF2B5EF4-FFF2-40B4-BE49-F238E27FC236}">
                <a16:creationId xmlns:a16="http://schemas.microsoft.com/office/drawing/2014/main" id="{C0BAFD62-2254-4D12-E4D7-226325A9B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0102652"/>
              </p:ext>
            </p:extLst>
          </p:nvPr>
        </p:nvGraphicFramePr>
        <p:xfrm>
          <a:off x="1324360" y="1289871"/>
          <a:ext cx="4634422" cy="4844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701" name="Picture Placeholder 3700" descr="A dart hitting the center of a target&#10;&#10;AI-generated content may be incorrect.">
            <a:extLst>
              <a:ext uri="{FF2B5EF4-FFF2-40B4-BE49-F238E27FC236}">
                <a16:creationId xmlns:a16="http://schemas.microsoft.com/office/drawing/2014/main" id="{6CED530F-A0A9-0ED8-7A69-9169B61C0E5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8"/>
          <a:srcRect t="21153" b="21153"/>
          <a:stretch/>
        </p:blipFill>
        <p:spPr>
          <a:xfrm>
            <a:off x="7488627" y="2355970"/>
            <a:ext cx="3725384" cy="2722204"/>
          </a:xfrm>
          <a:prstGeom prst="rect">
            <a:avLst/>
          </a:prstGeom>
        </p:spPr>
      </p:pic>
      <p:sp>
        <p:nvSpPr>
          <p:cNvPr id="3962" name="Title 77">
            <a:extLst>
              <a:ext uri="{FF2B5EF4-FFF2-40B4-BE49-F238E27FC236}">
                <a16:creationId xmlns:a16="http://schemas.microsoft.com/office/drawing/2014/main" id="{D76DBD00-1BD2-14DC-7E02-8E25F3772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042" y="171223"/>
            <a:ext cx="4987809" cy="1464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dirty="0">
                <a:solidFill>
                  <a:srgbClr val="FFFF00"/>
                </a:solidFill>
              </a:rPr>
              <a:t>Contents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216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A36CC-5043-E65D-FD5A-883520C68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9F44C5A9-779A-3831-1A81-5CD50A8EF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6000" y="6356350"/>
            <a:ext cx="14478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7" name="Bottom Right">
            <a:extLst>
              <a:ext uri="{FF2B5EF4-FFF2-40B4-BE49-F238E27FC236}">
                <a16:creationId xmlns:a16="http://schemas.microsoft.com/office/drawing/2014/main" id="{3E7ED415-0C0A-FA6B-C8CF-CFE1ED54E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47" name="Graphic 157">
              <a:extLst>
                <a:ext uri="{FF2B5EF4-FFF2-40B4-BE49-F238E27FC236}">
                  <a16:creationId xmlns:a16="http://schemas.microsoft.com/office/drawing/2014/main" id="{0294C649-3E17-6456-99EF-5BDB57BC42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8662740" y="3276601"/>
              <a:ext cx="3529260" cy="3581397"/>
              <a:chOff x="4114800" y="1423987"/>
              <a:chExt cx="3961542" cy="4007547"/>
            </a:xfrm>
            <a:noFill/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9D7FB68-F0B8-AFFD-1894-85E5143A0650}"/>
                  </a:ext>
                </a:extLst>
              </p:cNvPr>
              <p:cNvSpPr/>
              <p:nvPr/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19DE12B-CA2C-2F0D-7401-B93DEA3F8A36}"/>
                  </a:ext>
                </a:extLst>
              </p:cNvPr>
              <p:cNvSpPr/>
              <p:nvPr/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6591880-FA74-00F6-0B7D-6B85FF62F7A7}"/>
                  </a:ext>
                </a:extLst>
              </p:cNvPr>
              <p:cNvSpPr/>
              <p:nvPr/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33EB838-36CB-6DE1-1944-EB9E6881208E}"/>
                  </a:ext>
                </a:extLst>
              </p:cNvPr>
              <p:cNvSpPr/>
              <p:nvPr/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8F4F66B-7B91-3C59-751A-3F1285BA1D12}"/>
                  </a:ext>
                </a:extLst>
              </p:cNvPr>
              <p:cNvSpPr/>
              <p:nvPr/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64A63465-D1C1-AD2F-2DFA-596289279C31}"/>
                  </a:ext>
                </a:extLst>
              </p:cNvPr>
              <p:cNvSpPr/>
              <p:nvPr/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F8FF6EE-7E00-5F07-037D-9EBE135A6527}"/>
                  </a:ext>
                </a:extLst>
              </p:cNvPr>
              <p:cNvSpPr/>
              <p:nvPr/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B124D92-431A-7665-6513-409DDB5B2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Title 77">
            <a:extLst>
              <a:ext uri="{FF2B5EF4-FFF2-40B4-BE49-F238E27FC236}">
                <a16:creationId xmlns:a16="http://schemas.microsoft.com/office/drawing/2014/main" id="{3E81C4E7-A70D-1562-7F2A-694295826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438" y="565623"/>
            <a:ext cx="4390807" cy="93960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B3DCAC50-7FEA-00A9-57D5-8625343D7A87}"/>
              </a:ext>
            </a:extLst>
          </p:cNvPr>
          <p:cNvSpPr txBox="1">
            <a:spLocks/>
          </p:cNvSpPr>
          <p:nvPr/>
        </p:nvSpPr>
        <p:spPr>
          <a:xfrm>
            <a:off x="1237670" y="1757434"/>
            <a:ext cx="10400146" cy="3565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342900" algn="l">
              <a:buClr>
                <a:schemeClr val="bg1"/>
              </a:buClr>
              <a:buFont typeface="Wingdings" panose="020B0504020202020204" pitchFamily="34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Numerical integration is essential for solving definite integrals that are difficult or impossible to solve exactly.</a:t>
            </a:r>
          </a:p>
          <a:p>
            <a:pPr marL="114300" indent="-342900" algn="l">
              <a:buClr>
                <a:schemeClr val="bg1"/>
              </a:buClr>
              <a:buFont typeface="Wingdings" panose="020B0504020202020204" pitchFamily="34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The Trapezoidal Rule offers a simple approximation but has limited accuracy.</a:t>
            </a:r>
          </a:p>
          <a:p>
            <a:pPr marL="114300" indent="-342900" algn="l">
              <a:buClr>
                <a:schemeClr val="bg1"/>
              </a:buClr>
              <a:buFont typeface="Wingdings" panose="020B0504020202020204" pitchFamily="34" charset="0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Richardson Extrapolation is a technique to improve accuracy by reducing error.</a:t>
            </a:r>
          </a:p>
          <a:p>
            <a:pPr marL="114300" indent="-342900" algn="l">
              <a:buClr>
                <a:schemeClr val="bg1"/>
              </a:buClr>
              <a:buFont typeface="Wingdings" panose="020B0504020202020204" pitchFamily="34" charset="0"/>
              <a:buChar char="Ø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20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6FF6A-3525-BC13-260A-A575311E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A2AEAB4-221A-3C72-79CE-9ADD20816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71" y="293571"/>
            <a:ext cx="8477520" cy="16278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FFFF00"/>
                </a:solidFill>
              </a:rPr>
              <a:t>Theoretical Background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A311B7D-1BD2-4459-1748-26EBD49E465F}"/>
              </a:ext>
            </a:extLst>
          </p:cNvPr>
          <p:cNvSpPr txBox="1">
            <a:spLocks/>
          </p:cNvSpPr>
          <p:nvPr/>
        </p:nvSpPr>
        <p:spPr>
          <a:xfrm>
            <a:off x="1236481" y="1290930"/>
            <a:ext cx="9003280" cy="50651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>
                <a:schemeClr val="bg1"/>
              </a:buClr>
            </a:pPr>
            <a:r>
              <a:rPr lang="en-US" b="1" dirty="0">
                <a:solidFill>
                  <a:srgbClr val="FFFF00"/>
                </a:solidFill>
                <a:latin typeface="Bahnschrift" panose="020B0502040204020203" pitchFamily="34" charset="0"/>
                <a:ea typeface="+mn-lt"/>
                <a:cs typeface="+mn-lt"/>
              </a:rPr>
              <a:t>Trapezoidal Rule:</a:t>
            </a: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Approximates a definite integral by dividing the interval </a:t>
            </a:r>
          </a:p>
          <a:p>
            <a:pPr algn="just">
              <a:lnSpc>
                <a:spcPct val="150000"/>
              </a:lnSpc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      [</a:t>
            </a:r>
            <a:r>
              <a:rPr lang="en-US" dirty="0" err="1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a,b</a:t>
            </a: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] into n subintervals of width 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Formula:     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Its error is of the order </a:t>
            </a:r>
          </a:p>
          <a:p>
            <a:pPr algn="just">
              <a:buClr>
                <a:schemeClr val="bg1"/>
              </a:buClr>
            </a:pPr>
            <a:r>
              <a:rPr lang="en-US" b="1" dirty="0">
                <a:solidFill>
                  <a:srgbClr val="FFFF00"/>
                </a:solidFill>
                <a:latin typeface="Bahnschrift" panose="020B0502040204020203" pitchFamily="34" charset="0"/>
                <a:ea typeface="+mn-lt"/>
                <a:cs typeface="+mn-lt"/>
              </a:rPr>
              <a:t>Richardson Extrapolation:</a:t>
            </a:r>
            <a:endParaRPr lang="en-US" b="1" dirty="0">
              <a:solidFill>
                <a:srgbClr val="FFFF00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Combines results from two different step sizes (h and h/2) to improve accuracy.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Formula: 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This method cancels the leading error term, increasing accuracy to </a:t>
            </a:r>
            <a:endParaRPr lang="en-US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B0DFBBC-842E-4E5A-5997-B4092D66E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995" y="2405957"/>
            <a:ext cx="810542" cy="395229"/>
          </a:xfrm>
          <a:prstGeom prst="rect">
            <a:avLst/>
          </a:prstGeom>
        </p:spPr>
      </p:pic>
      <p:pic>
        <p:nvPicPr>
          <p:cNvPr id="15" name="Picture 14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449DD6F3-3E5F-BF43-38BD-6CFFBAA85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3234" y="2887279"/>
            <a:ext cx="2781300" cy="5436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191C9BE-BBEB-34AF-419A-1EB26F84B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441" y="3640496"/>
            <a:ext cx="528580" cy="23674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9E91F3-5E53-3AE2-D411-EDC91D496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5682" y="5217293"/>
            <a:ext cx="1438275" cy="409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17C678-868B-748B-3514-4D78A7B04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2963" y="5810007"/>
            <a:ext cx="586073" cy="24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2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2BEE-74FC-8069-4D84-31A165E54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384" y="991296"/>
            <a:ext cx="9988166" cy="1325397"/>
          </a:xfrm>
        </p:spPr>
        <p:txBody>
          <a:bodyPr lIns="91440" tIns="45720" rIns="91440" bIns="45720" anchor="t"/>
          <a:lstStyle/>
          <a:p>
            <a:pPr algn="l"/>
            <a:r>
              <a:rPr lang="en-US" sz="3600" b="1" dirty="0">
                <a:solidFill>
                  <a:srgbClr val="FFFF00"/>
                </a:solidFill>
                <a:latin typeface="Posterama"/>
                <a:cs typeface="Posterama"/>
              </a:rPr>
              <a:t>Methodology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64129-74D4-E188-5AB3-98B069EF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6109B5-BA9B-59DF-DCA7-94D5FBC3B3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556" y="2055814"/>
            <a:ext cx="8662988" cy="2737860"/>
          </a:xfrm>
        </p:spPr>
        <p:txBody>
          <a:bodyPr lIns="91440" tIns="45720" rIns="91440" bIns="45720" anchor="t"/>
          <a:lstStyle/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1. Divide the interval </a:t>
            </a:r>
            <a:endParaRPr lang="en-US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algn="just"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   [</a:t>
            </a:r>
            <a:r>
              <a:rPr lang="en-US" sz="2400" dirty="0" err="1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a,b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] into n subintervals of width </a:t>
            </a: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2. Apply the Trapezoidal Rule to compute T(h).</a:t>
            </a:r>
            <a:endParaRPr lang="en-US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3. Compute a second approximation, T(h/2), using 2n subintervals.</a:t>
            </a:r>
            <a:endParaRPr lang="en-US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4. Apply Richardson Extrapolation using the formula: </a:t>
            </a:r>
            <a:endParaRPr lang="en-US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342900" indent="-3429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  <a:ea typeface="+mn-lt"/>
                <a:cs typeface="+mn-lt"/>
              </a:rPr>
              <a:t>5. Compare the extrapolated result with the exact solution </a:t>
            </a:r>
            <a:endParaRPr lang="en-US" sz="40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D3212-C7A1-3F9E-16E8-9EAA2A7AE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882" y="2496267"/>
            <a:ext cx="987445" cy="481489"/>
          </a:xfrm>
          <a:prstGeom prst="rect">
            <a:avLst/>
          </a:prstGeom>
        </p:spPr>
      </p:pic>
      <p:pic>
        <p:nvPicPr>
          <p:cNvPr id="8" name="Picture 7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577E2488-E9C0-4D88-2463-858AC61A6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3131" y="4414981"/>
            <a:ext cx="3161117" cy="5239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FDBF8-1185-E370-7197-636989B0D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8121" y="5129870"/>
            <a:ext cx="1530043" cy="365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443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9BD90-E35D-88AB-FDE6-A00B9E80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12FC6D-2FF5-1DAD-DDFC-A0243988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137" y="977816"/>
            <a:ext cx="7026374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Pseudocode</a:t>
            </a:r>
            <a:endParaRPr lang="en-US" sz="3600" kern="1200" dirty="0">
              <a:solidFill>
                <a:srgbClr val="FFFF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A765D4D8-ED1F-19CB-54BF-84E163C0F033}"/>
              </a:ext>
            </a:extLst>
          </p:cNvPr>
          <p:cNvSpPr txBox="1">
            <a:spLocks/>
          </p:cNvSpPr>
          <p:nvPr/>
        </p:nvSpPr>
        <p:spPr>
          <a:xfrm>
            <a:off x="1185755" y="2384474"/>
            <a:ext cx="8614027" cy="35452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algn="l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Input: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a, b, n </a:t>
            </a:r>
            <a:endParaRPr lang="en-US" sz="32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228600" algn="l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Compute: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T(h) using trapezoidal rule </a:t>
            </a:r>
          </a:p>
          <a:p>
            <a:pPr marL="228600" algn="l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Compute: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T(h/2) with 2n subintervals </a:t>
            </a:r>
          </a:p>
          <a:p>
            <a:pPr marL="228600" algn="l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Apply Richardson: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I = (4*T(h/2) - T(h)) / 3 </a:t>
            </a:r>
          </a:p>
          <a:p>
            <a:pPr marL="228600" algn="l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Output: 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T(h), I, and error </a:t>
            </a:r>
          </a:p>
        </p:txBody>
      </p:sp>
    </p:spTree>
    <p:extLst>
      <p:ext uri="{BB962C8B-B14F-4D97-AF65-F5344CB8AC3E}">
        <p14:creationId xmlns:p14="http://schemas.microsoft.com/office/powerpoint/2010/main" val="131009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068E7-CB4C-CC17-B2F9-E4982C80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A5F745A-10D9-FB76-7377-92A871069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960" y="543731"/>
            <a:ext cx="5605358" cy="16645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2EE6F2B2-07F2-42EB-F849-41AB0D7A1A1B}"/>
              </a:ext>
            </a:extLst>
          </p:cNvPr>
          <p:cNvSpPr txBox="1">
            <a:spLocks/>
          </p:cNvSpPr>
          <p:nvPr/>
        </p:nvSpPr>
        <p:spPr>
          <a:xfrm>
            <a:off x="1108365" y="1980522"/>
            <a:ext cx="10072314" cy="372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285750" algn="l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program is implemented in the C programming language.</a:t>
            </a:r>
          </a:p>
          <a:p>
            <a:pPr marL="514350" indent="-285750" algn="l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It takes user input for limits </a:t>
            </a:r>
          </a:p>
          <a:p>
            <a:pPr marL="514350" indent="-285750" algn="l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a, b, and the number of subintervals n.</a:t>
            </a:r>
          </a:p>
          <a:p>
            <a:pPr marL="514350" indent="-285750" algn="l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It computes the Trapezoidal Rule approximation, applies Richardson Extrapolation, and compares the results to the exact value.</a:t>
            </a:r>
          </a:p>
        </p:txBody>
      </p:sp>
    </p:spTree>
    <p:extLst>
      <p:ext uri="{BB962C8B-B14F-4D97-AF65-F5344CB8AC3E}">
        <p14:creationId xmlns:p14="http://schemas.microsoft.com/office/powerpoint/2010/main" val="3810144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8716B-85BD-E91B-2A45-42F2BB4D9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59051-EEB6-8518-C564-122FA0CA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C01D68-E340-4B73-4397-EE56D6159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819" y="946803"/>
            <a:ext cx="8278328" cy="10944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600" b="1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GitHub Repository Structure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88D7C78-FA15-5CF7-CE58-93B424DC04FD}"/>
              </a:ext>
            </a:extLst>
          </p:cNvPr>
          <p:cNvSpPr txBox="1">
            <a:spLocks/>
          </p:cNvSpPr>
          <p:nvPr/>
        </p:nvSpPr>
        <p:spPr>
          <a:xfrm>
            <a:off x="1496291" y="2780145"/>
            <a:ext cx="9125527" cy="32604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5"/>
              </a:buClr>
              <a:buFont typeface="Avenir Next LT Pro" panose="020B05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5"/>
              </a:buClr>
              <a:buFont typeface="Avenir Next LT Pro" panose="020B0504020202020204" pitchFamily="34" charset="0"/>
              <a:buChar char="+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85750" algn="l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FFFF00"/>
                </a:solidFill>
                <a:latin typeface="Bahnschrift" panose="020B0502040204020203" pitchFamily="34" charset="0"/>
              </a:rPr>
              <a:t>Kappa_Richardson-Trapezoidal.c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: The C program.</a:t>
            </a:r>
          </a:p>
          <a:p>
            <a:pPr marL="342900" indent="-285750" algn="l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Bahnschrift" panose="020B0502040204020203" pitchFamily="34" charset="0"/>
              </a:rPr>
              <a:t>LICENSE</a:t>
            </a:r>
          </a:p>
          <a:p>
            <a:pPr marL="342900" indent="-285750" algn="l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Kappa_report.zip: The LaTeX report of the project.</a:t>
            </a:r>
          </a:p>
          <a:p>
            <a:pPr marL="342900" indent="-285750" algn="l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Kappa_report.pdf: The PDF report of the project.</a:t>
            </a:r>
          </a:p>
          <a:p>
            <a:pPr marL="342900" indent="-285750" algn="l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Kappa_Presentation.pptx : The Microsoft </a:t>
            </a:r>
            <a:r>
              <a:rPr lang="en-US" sz="2400" dirty="0" err="1">
                <a:solidFill>
                  <a:schemeClr val="bg1"/>
                </a:solidFill>
                <a:latin typeface="Bahnschrift" panose="020B0502040204020203" pitchFamily="34" charset="0"/>
              </a:rPr>
              <a:t>Powerpoint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 slide of the project.</a:t>
            </a:r>
          </a:p>
          <a:p>
            <a:pPr marL="342900" indent="-285750" algn="l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FF00"/>
                </a:solidFill>
                <a:latin typeface="Bahnschrift" panose="020B0502040204020203" pitchFamily="34" charset="0"/>
              </a:rPr>
              <a:t>README.md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: Project description and usage instructions.</a:t>
            </a:r>
          </a:p>
          <a:p>
            <a:pPr marL="57150" algn="l">
              <a:lnSpc>
                <a:spcPct val="100000"/>
              </a:lnSpc>
              <a:buClr>
                <a:schemeClr val="bg1"/>
              </a:buClr>
            </a:pP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342900" indent="-285750" algn="l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  <a:latin typeface="Bahnschrift" panose="020B0502040204020203" pitchFamily="34" charset="0"/>
              </a:rPr>
              <a:t>Repository Link:</a:t>
            </a:r>
            <a:r>
              <a:rPr lang="en-US" sz="24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2400" dirty="0">
                <a:solidFill>
                  <a:srgbClr val="FFFF00"/>
                </a:solidFill>
                <a:latin typeface="Bahnschrif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https://github.com/2022200000149-rantu/Richardson-Trapezoidal</a:t>
            </a:r>
            <a:endParaRPr lang="en-US" sz="2400" dirty="0">
              <a:solidFill>
                <a:srgbClr val="FFFF00"/>
              </a:solidFill>
              <a:latin typeface="Bahnschrift" panose="020B0502040204020203" pitchFamily="34" charset="0"/>
            </a:endParaRPr>
          </a:p>
          <a:p>
            <a:pPr marL="57150" indent="-285750" algn="l">
              <a:lnSpc>
                <a:spcPct val="10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53671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2B19F1-827B-4D29-A0BB-81814D5A90F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45E2802-9433-4964-B550-6B2C67F937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5E3B5A-BC69-49FF-8D6A-CC47CD10268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821</Words>
  <Application>Microsoft Office PowerPoint</Application>
  <PresentationFormat>Widescreen</PresentationFormat>
  <Paragraphs>126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Avenir Next LT Pro</vt:lpstr>
      <vt:lpstr>AvenirNext LT Pro Medium</vt:lpstr>
      <vt:lpstr>Bahnschrift</vt:lpstr>
      <vt:lpstr>Calibri</vt:lpstr>
      <vt:lpstr>Posterama</vt:lpstr>
      <vt:lpstr>Posterama (Headings)</vt:lpstr>
      <vt:lpstr>Segoe UI Semilight</vt:lpstr>
      <vt:lpstr>Wingdings</vt:lpstr>
      <vt:lpstr>ExploreVTI</vt:lpstr>
      <vt:lpstr>PowerPoint Presentation</vt:lpstr>
      <vt:lpstr>Group Name: Kappa</vt:lpstr>
      <vt:lpstr>Contents</vt:lpstr>
      <vt:lpstr>Introduction</vt:lpstr>
      <vt:lpstr>Theoretical Background</vt:lpstr>
      <vt:lpstr>Methodology</vt:lpstr>
      <vt:lpstr>Pseudocode</vt:lpstr>
      <vt:lpstr>Implementation</vt:lpstr>
      <vt:lpstr>GitHub Repository Structure</vt:lpstr>
      <vt:lpstr>Results &amp; Analysis</vt:lpstr>
      <vt:lpstr>Discussion</vt:lpstr>
      <vt:lpstr>Conclusion</vt:lpstr>
      <vt:lpstr>Future Work</vt:lpstr>
      <vt:lpstr>References</vt:lpstr>
      <vt:lpstr>CODE RUN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Rantu Roy</cp:lastModifiedBy>
  <cp:revision>331</cp:revision>
  <dcterms:created xsi:type="dcterms:W3CDTF">2025-09-22T16:14:46Z</dcterms:created>
  <dcterms:modified xsi:type="dcterms:W3CDTF">2025-09-23T16:39:37Z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