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351" r:id="rId5"/>
    <p:sldId id="316" r:id="rId6"/>
    <p:sldId id="309" r:id="rId7"/>
    <p:sldId id="341" r:id="rId8"/>
    <p:sldId id="342" r:id="rId9"/>
    <p:sldId id="328" r:id="rId10"/>
    <p:sldId id="343" r:id="rId11"/>
    <p:sldId id="344" r:id="rId12"/>
    <p:sldId id="345" r:id="rId13"/>
    <p:sldId id="337" r:id="rId14"/>
    <p:sldId id="346" r:id="rId15"/>
    <p:sldId id="347" r:id="rId16"/>
    <p:sldId id="348" r:id="rId17"/>
    <p:sldId id="340" r:id="rId18"/>
    <p:sldId id="349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5258D-78C9-44D7-95B6-D3BDF27ABBEB}" v="1658" dt="2025-09-22T19:17:07.922"/>
    <p1510:client id="{8C401142-5C82-4286-92D2-1717081C8921}" v="196" dt="2025-09-22T16:43:35.625"/>
    <p1510:client id="{ED7C2FD6-9D96-499E-B8B9-66286D0B826B}" v="2709" dt="2025-09-22T23:09:51.694"/>
    <p1510:client id="{EF2EA955-42B8-44B2-93A1-A38F6E4DAB65}" v="788" dt="2025-09-23T00:59:47.447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09BCD-7621-4BA6-8889-392DB86774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FA664-2979-4149-A9FF-B28B3D1B29B8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Theoretical Background</a:t>
          </a:r>
        </a:p>
      </dgm:t>
    </dgm:pt>
    <dgm:pt modelId="{9A595DE2-5EB4-4096-A308-7FFD37FD61C5}" type="parTrans" cxnId="{FB63EAB1-2EE2-425B-AF6F-814F0C573282}">
      <dgm:prSet/>
      <dgm:spPr/>
      <dgm:t>
        <a:bodyPr/>
        <a:lstStyle/>
        <a:p>
          <a:endParaRPr lang="en-US"/>
        </a:p>
      </dgm:t>
    </dgm:pt>
    <dgm:pt modelId="{292E28D9-C319-45DB-A441-747588348172}" type="sibTrans" cxnId="{FB63EAB1-2EE2-425B-AF6F-814F0C573282}">
      <dgm:prSet/>
      <dgm:spPr/>
      <dgm:t>
        <a:bodyPr/>
        <a:lstStyle/>
        <a:p>
          <a:endParaRPr lang="en-US"/>
        </a:p>
      </dgm:t>
    </dgm:pt>
    <dgm:pt modelId="{04E7F2C5-BB5B-4617-A0DC-042DCB00AFB2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Methodology &amp; Pseudocode</a:t>
          </a:r>
        </a:p>
      </dgm:t>
    </dgm:pt>
    <dgm:pt modelId="{C204A707-8CED-4D87-B1D3-AF3FC4B1B3E2}" type="parTrans" cxnId="{12863305-2E80-4CC9-B187-3C8E26E3B10E}">
      <dgm:prSet/>
      <dgm:spPr/>
      <dgm:t>
        <a:bodyPr/>
        <a:lstStyle/>
        <a:p>
          <a:endParaRPr lang="en-US"/>
        </a:p>
      </dgm:t>
    </dgm:pt>
    <dgm:pt modelId="{2AA91706-6758-42B5-B83E-7C2069FCE154}" type="sibTrans" cxnId="{12863305-2E80-4CC9-B187-3C8E26E3B10E}">
      <dgm:prSet/>
      <dgm:spPr/>
      <dgm:t>
        <a:bodyPr/>
        <a:lstStyle/>
        <a:p>
          <a:endParaRPr lang="en-US"/>
        </a:p>
      </dgm:t>
    </dgm:pt>
    <dgm:pt modelId="{6551E7E3-5FD1-4086-9757-180EA2F1B059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Implementation</a:t>
          </a:r>
        </a:p>
      </dgm:t>
    </dgm:pt>
    <dgm:pt modelId="{3C9E9C9F-911C-461A-A05C-9CE6AAB595F9}" type="parTrans" cxnId="{4110A9D5-4FE7-43B4-AA7C-3EE388511141}">
      <dgm:prSet/>
      <dgm:spPr/>
      <dgm:t>
        <a:bodyPr/>
        <a:lstStyle/>
        <a:p>
          <a:endParaRPr lang="en-US"/>
        </a:p>
      </dgm:t>
    </dgm:pt>
    <dgm:pt modelId="{DC8ECD5D-AF18-4BA5-9639-1F0F9E10F63A}" type="sibTrans" cxnId="{4110A9D5-4FE7-43B4-AA7C-3EE388511141}">
      <dgm:prSet/>
      <dgm:spPr/>
      <dgm:t>
        <a:bodyPr/>
        <a:lstStyle/>
        <a:p>
          <a:endParaRPr lang="en-US"/>
        </a:p>
      </dgm:t>
    </dgm:pt>
    <dgm:pt modelId="{A801C4B7-0EEF-479D-A3F7-8291C3B84787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GitHub Repository Structures</a:t>
          </a:r>
        </a:p>
      </dgm:t>
    </dgm:pt>
    <dgm:pt modelId="{84E1811D-5BF4-4861-BCEE-8F109923A56E}" type="parTrans" cxnId="{5BD76B42-FDE4-4F95-B268-CF03AB95E7D4}">
      <dgm:prSet/>
      <dgm:spPr/>
      <dgm:t>
        <a:bodyPr/>
        <a:lstStyle/>
        <a:p>
          <a:endParaRPr lang="en-US"/>
        </a:p>
      </dgm:t>
    </dgm:pt>
    <dgm:pt modelId="{E9060088-6B55-48DC-B9DE-61B1A3FE9691}" type="sibTrans" cxnId="{5BD76B42-FDE4-4F95-B268-CF03AB95E7D4}">
      <dgm:prSet/>
      <dgm:spPr/>
      <dgm:t>
        <a:bodyPr/>
        <a:lstStyle/>
        <a:p>
          <a:endParaRPr lang="en-US"/>
        </a:p>
      </dgm:t>
    </dgm:pt>
    <dgm:pt modelId="{C9828918-D03A-40D7-8A80-A67AD88055FE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Result &amp; Analysis</a:t>
          </a:r>
        </a:p>
      </dgm:t>
    </dgm:pt>
    <dgm:pt modelId="{EB2EC5E8-44C2-4624-B3A9-82A1B80AC4C5}" type="parTrans" cxnId="{07D505B3-EC7E-44CE-BBEA-0F81E3FF933A}">
      <dgm:prSet/>
      <dgm:spPr/>
      <dgm:t>
        <a:bodyPr/>
        <a:lstStyle/>
        <a:p>
          <a:endParaRPr lang="en-US"/>
        </a:p>
      </dgm:t>
    </dgm:pt>
    <dgm:pt modelId="{3E1F5FB4-291E-409D-B1D2-D1E85EBF428E}" type="sibTrans" cxnId="{07D505B3-EC7E-44CE-BBEA-0F81E3FF933A}">
      <dgm:prSet/>
      <dgm:spPr/>
      <dgm:t>
        <a:bodyPr/>
        <a:lstStyle/>
        <a:p>
          <a:endParaRPr lang="en-US"/>
        </a:p>
      </dgm:t>
    </dgm:pt>
    <dgm:pt modelId="{302B382A-9B11-4CEB-8C19-C5C897BD536B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Discussion</a:t>
          </a:r>
        </a:p>
      </dgm:t>
    </dgm:pt>
    <dgm:pt modelId="{AB077DC9-C436-4ADD-83D1-C2189E5D3566}" type="parTrans" cxnId="{624112AA-43A2-4206-9EEB-0B0F5764D7DE}">
      <dgm:prSet/>
      <dgm:spPr/>
      <dgm:t>
        <a:bodyPr/>
        <a:lstStyle/>
        <a:p>
          <a:endParaRPr lang="en-US"/>
        </a:p>
      </dgm:t>
    </dgm:pt>
    <dgm:pt modelId="{0CEC4879-53AC-421E-8F28-119AC717BE87}" type="sibTrans" cxnId="{624112AA-43A2-4206-9EEB-0B0F5764D7DE}">
      <dgm:prSet/>
      <dgm:spPr/>
      <dgm:t>
        <a:bodyPr/>
        <a:lstStyle/>
        <a:p>
          <a:endParaRPr lang="en-US"/>
        </a:p>
      </dgm:t>
    </dgm:pt>
    <dgm:pt modelId="{827DB3BD-C065-4D72-AAA3-DCAFEEA04D2C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Conclusion</a:t>
          </a:r>
        </a:p>
      </dgm:t>
    </dgm:pt>
    <dgm:pt modelId="{3B9550B6-0CAD-48C0-A4F3-32A53C037E47}" type="parTrans" cxnId="{E91D3B96-4F91-4CC1-9B17-1A4CC7D6B045}">
      <dgm:prSet/>
      <dgm:spPr/>
      <dgm:t>
        <a:bodyPr/>
        <a:lstStyle/>
        <a:p>
          <a:endParaRPr lang="en-US"/>
        </a:p>
      </dgm:t>
    </dgm:pt>
    <dgm:pt modelId="{61671611-5007-4A6E-A363-8A3C5DBEECAD}" type="sibTrans" cxnId="{E91D3B96-4F91-4CC1-9B17-1A4CC7D6B045}">
      <dgm:prSet/>
      <dgm:spPr/>
      <dgm:t>
        <a:bodyPr/>
        <a:lstStyle/>
        <a:p>
          <a:endParaRPr lang="en-US"/>
        </a:p>
      </dgm:t>
    </dgm:pt>
    <dgm:pt modelId="{226031E2-943A-4633-82A9-F9EDD74E934B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Introduction</a:t>
          </a:r>
        </a:p>
      </dgm:t>
    </dgm:pt>
    <dgm:pt modelId="{D018FCBB-2721-43B8-A948-67198CC9C469}" type="parTrans" cxnId="{737251AB-467A-4E26-B56F-930256491D59}">
      <dgm:prSet/>
      <dgm:spPr/>
      <dgm:t>
        <a:bodyPr/>
        <a:lstStyle/>
        <a:p>
          <a:endParaRPr lang="en-US"/>
        </a:p>
      </dgm:t>
    </dgm:pt>
    <dgm:pt modelId="{9BE19F06-9A7E-431E-8131-4614983ED7BB}" type="sibTrans" cxnId="{737251AB-467A-4E26-B56F-930256491D59}">
      <dgm:prSet/>
      <dgm:spPr/>
      <dgm:t>
        <a:bodyPr/>
        <a:lstStyle/>
        <a:p>
          <a:endParaRPr lang="en-US"/>
        </a:p>
      </dgm:t>
    </dgm:pt>
    <dgm:pt modelId="{D6977AC9-549C-4B1F-BAB7-387B9F307A5D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References</a:t>
          </a:r>
        </a:p>
      </dgm:t>
    </dgm:pt>
    <dgm:pt modelId="{E102DEB1-27F7-4430-83FE-71EEF3D824AC}" type="parTrans" cxnId="{E17A451A-5292-4C8C-AD2A-5DC9E61546F0}">
      <dgm:prSet/>
      <dgm:spPr/>
      <dgm:t>
        <a:bodyPr/>
        <a:lstStyle/>
        <a:p>
          <a:endParaRPr lang="en-US"/>
        </a:p>
      </dgm:t>
    </dgm:pt>
    <dgm:pt modelId="{5A74ADE5-FB4A-4CDD-BBF0-A396BD947FFF}" type="sibTrans" cxnId="{E17A451A-5292-4C8C-AD2A-5DC9E61546F0}">
      <dgm:prSet/>
      <dgm:spPr/>
      <dgm:t>
        <a:bodyPr/>
        <a:lstStyle/>
        <a:p>
          <a:endParaRPr lang="en-US"/>
        </a:p>
      </dgm:t>
    </dgm:pt>
    <dgm:pt modelId="{A216C085-2440-4716-BD6F-80EB34C11847}" type="pres">
      <dgm:prSet presAssocID="{60409BCD-7621-4BA6-8889-392DB8677480}" presName="vert0" presStyleCnt="0">
        <dgm:presLayoutVars>
          <dgm:dir/>
          <dgm:animOne val="branch"/>
          <dgm:animLvl val="lvl"/>
        </dgm:presLayoutVars>
      </dgm:prSet>
      <dgm:spPr/>
    </dgm:pt>
    <dgm:pt modelId="{9FBB3E15-26C1-4134-A9BE-C7A9301CBC41}" type="pres">
      <dgm:prSet presAssocID="{226031E2-943A-4633-82A9-F9EDD74E934B}" presName="thickLine" presStyleLbl="alignNode1" presStyleIdx="0" presStyleCnt="9"/>
      <dgm:spPr/>
    </dgm:pt>
    <dgm:pt modelId="{C9B7AE83-BDD8-4C38-81D8-B1BD901426F1}" type="pres">
      <dgm:prSet presAssocID="{226031E2-943A-4633-82A9-F9EDD74E934B}" presName="horz1" presStyleCnt="0"/>
      <dgm:spPr/>
    </dgm:pt>
    <dgm:pt modelId="{D89F888B-4BA1-4FC3-9497-40E542652FAB}" type="pres">
      <dgm:prSet presAssocID="{226031E2-943A-4633-82A9-F9EDD74E934B}" presName="tx1" presStyleLbl="revTx" presStyleIdx="0" presStyleCnt="9"/>
      <dgm:spPr/>
    </dgm:pt>
    <dgm:pt modelId="{BA12E0E8-407F-41CD-BF50-21B71D417835}" type="pres">
      <dgm:prSet presAssocID="{226031E2-943A-4633-82A9-F9EDD74E934B}" presName="vert1" presStyleCnt="0"/>
      <dgm:spPr/>
    </dgm:pt>
    <dgm:pt modelId="{0D7A8BDB-2356-4F74-BF0A-ED81B9F53E07}" type="pres">
      <dgm:prSet presAssocID="{73AFA664-2979-4149-A9FF-B28B3D1B29B8}" presName="thickLine" presStyleLbl="alignNode1" presStyleIdx="1" presStyleCnt="9"/>
      <dgm:spPr/>
    </dgm:pt>
    <dgm:pt modelId="{926D6A13-C859-4FD6-A08E-66043DC6D2A6}" type="pres">
      <dgm:prSet presAssocID="{73AFA664-2979-4149-A9FF-B28B3D1B29B8}" presName="horz1" presStyleCnt="0"/>
      <dgm:spPr/>
    </dgm:pt>
    <dgm:pt modelId="{DE4270FF-FDE2-44CF-8E34-0A775C15B30F}" type="pres">
      <dgm:prSet presAssocID="{73AFA664-2979-4149-A9FF-B28B3D1B29B8}" presName="tx1" presStyleLbl="revTx" presStyleIdx="1" presStyleCnt="9"/>
      <dgm:spPr/>
    </dgm:pt>
    <dgm:pt modelId="{C66BF747-F92F-4D4F-811D-55E257447B48}" type="pres">
      <dgm:prSet presAssocID="{73AFA664-2979-4149-A9FF-B28B3D1B29B8}" presName="vert1" presStyleCnt="0"/>
      <dgm:spPr/>
    </dgm:pt>
    <dgm:pt modelId="{DB6D1E54-8FFC-4C06-BC35-64D260F90B23}" type="pres">
      <dgm:prSet presAssocID="{04E7F2C5-BB5B-4617-A0DC-042DCB00AFB2}" presName="thickLine" presStyleLbl="alignNode1" presStyleIdx="2" presStyleCnt="9"/>
      <dgm:spPr/>
    </dgm:pt>
    <dgm:pt modelId="{1FC93E68-F87B-4431-8359-D12F0141E55D}" type="pres">
      <dgm:prSet presAssocID="{04E7F2C5-BB5B-4617-A0DC-042DCB00AFB2}" presName="horz1" presStyleCnt="0"/>
      <dgm:spPr/>
    </dgm:pt>
    <dgm:pt modelId="{AABEF0FE-7101-464C-8A43-163BEF040A36}" type="pres">
      <dgm:prSet presAssocID="{04E7F2C5-BB5B-4617-A0DC-042DCB00AFB2}" presName="tx1" presStyleLbl="revTx" presStyleIdx="2" presStyleCnt="9"/>
      <dgm:spPr/>
    </dgm:pt>
    <dgm:pt modelId="{DE3F99A4-AC27-4B8C-B1A7-3D25EC8AEE83}" type="pres">
      <dgm:prSet presAssocID="{04E7F2C5-BB5B-4617-A0DC-042DCB00AFB2}" presName="vert1" presStyleCnt="0"/>
      <dgm:spPr/>
    </dgm:pt>
    <dgm:pt modelId="{88E37881-CD50-4A4A-B84B-B692F0A95E48}" type="pres">
      <dgm:prSet presAssocID="{6551E7E3-5FD1-4086-9757-180EA2F1B059}" presName="thickLine" presStyleLbl="alignNode1" presStyleIdx="3" presStyleCnt="9"/>
      <dgm:spPr/>
    </dgm:pt>
    <dgm:pt modelId="{25DED52C-1943-4279-820A-916B30CFAF9F}" type="pres">
      <dgm:prSet presAssocID="{6551E7E3-5FD1-4086-9757-180EA2F1B059}" presName="horz1" presStyleCnt="0"/>
      <dgm:spPr/>
    </dgm:pt>
    <dgm:pt modelId="{8F55DE98-F8CD-4577-B2E0-F260C4616AE8}" type="pres">
      <dgm:prSet presAssocID="{6551E7E3-5FD1-4086-9757-180EA2F1B059}" presName="tx1" presStyleLbl="revTx" presStyleIdx="3" presStyleCnt="9"/>
      <dgm:spPr/>
    </dgm:pt>
    <dgm:pt modelId="{E8E1F50E-B98D-4DD5-9DEF-42BE874BFC48}" type="pres">
      <dgm:prSet presAssocID="{6551E7E3-5FD1-4086-9757-180EA2F1B059}" presName="vert1" presStyleCnt="0"/>
      <dgm:spPr/>
    </dgm:pt>
    <dgm:pt modelId="{42DF4240-8E7E-477D-A42F-BC80BCA76E1D}" type="pres">
      <dgm:prSet presAssocID="{A801C4B7-0EEF-479D-A3F7-8291C3B84787}" presName="thickLine" presStyleLbl="alignNode1" presStyleIdx="4" presStyleCnt="9"/>
      <dgm:spPr/>
    </dgm:pt>
    <dgm:pt modelId="{558EE402-AE24-42FF-A43C-1B7383D8F3C5}" type="pres">
      <dgm:prSet presAssocID="{A801C4B7-0EEF-479D-A3F7-8291C3B84787}" presName="horz1" presStyleCnt="0"/>
      <dgm:spPr/>
    </dgm:pt>
    <dgm:pt modelId="{EDAD70E2-6716-4564-B243-E7E54E3B6CD7}" type="pres">
      <dgm:prSet presAssocID="{A801C4B7-0EEF-479D-A3F7-8291C3B84787}" presName="tx1" presStyleLbl="revTx" presStyleIdx="4" presStyleCnt="9"/>
      <dgm:spPr/>
    </dgm:pt>
    <dgm:pt modelId="{9E17F2F0-EDC6-43A4-8849-E2C444A5E44E}" type="pres">
      <dgm:prSet presAssocID="{A801C4B7-0EEF-479D-A3F7-8291C3B84787}" presName="vert1" presStyleCnt="0"/>
      <dgm:spPr/>
    </dgm:pt>
    <dgm:pt modelId="{DEDE9F20-1995-431A-AF7D-262852A397E1}" type="pres">
      <dgm:prSet presAssocID="{C9828918-D03A-40D7-8A80-A67AD88055FE}" presName="thickLine" presStyleLbl="alignNode1" presStyleIdx="5" presStyleCnt="9"/>
      <dgm:spPr/>
    </dgm:pt>
    <dgm:pt modelId="{EE25881C-41FE-4B4D-A0CD-EB25DBEF9EFD}" type="pres">
      <dgm:prSet presAssocID="{C9828918-D03A-40D7-8A80-A67AD88055FE}" presName="horz1" presStyleCnt="0"/>
      <dgm:spPr/>
    </dgm:pt>
    <dgm:pt modelId="{05451274-3DC9-4455-A135-13373347E648}" type="pres">
      <dgm:prSet presAssocID="{C9828918-D03A-40D7-8A80-A67AD88055FE}" presName="tx1" presStyleLbl="revTx" presStyleIdx="5" presStyleCnt="9"/>
      <dgm:spPr/>
    </dgm:pt>
    <dgm:pt modelId="{97CB2CA3-AC05-4D18-A316-76B076628E06}" type="pres">
      <dgm:prSet presAssocID="{C9828918-D03A-40D7-8A80-A67AD88055FE}" presName="vert1" presStyleCnt="0"/>
      <dgm:spPr/>
    </dgm:pt>
    <dgm:pt modelId="{D4825722-F070-4ED5-BE92-6A24BC4D65C6}" type="pres">
      <dgm:prSet presAssocID="{302B382A-9B11-4CEB-8C19-C5C897BD536B}" presName="thickLine" presStyleLbl="alignNode1" presStyleIdx="6" presStyleCnt="9"/>
      <dgm:spPr/>
    </dgm:pt>
    <dgm:pt modelId="{6D56F898-AC2C-4D71-92B5-9096B6F2B37E}" type="pres">
      <dgm:prSet presAssocID="{302B382A-9B11-4CEB-8C19-C5C897BD536B}" presName="horz1" presStyleCnt="0"/>
      <dgm:spPr/>
    </dgm:pt>
    <dgm:pt modelId="{43218079-FEF0-400E-8538-02D1A1E2BB2B}" type="pres">
      <dgm:prSet presAssocID="{302B382A-9B11-4CEB-8C19-C5C897BD536B}" presName="tx1" presStyleLbl="revTx" presStyleIdx="6" presStyleCnt="9"/>
      <dgm:spPr/>
    </dgm:pt>
    <dgm:pt modelId="{4EF2E219-7F96-4784-AEAC-7F03CA044CC7}" type="pres">
      <dgm:prSet presAssocID="{302B382A-9B11-4CEB-8C19-C5C897BD536B}" presName="vert1" presStyleCnt="0"/>
      <dgm:spPr/>
    </dgm:pt>
    <dgm:pt modelId="{80C0ADDD-C5D8-46A4-80D4-2E973C992FB6}" type="pres">
      <dgm:prSet presAssocID="{827DB3BD-C065-4D72-AAA3-DCAFEEA04D2C}" presName="thickLine" presStyleLbl="alignNode1" presStyleIdx="7" presStyleCnt="9"/>
      <dgm:spPr/>
    </dgm:pt>
    <dgm:pt modelId="{D8B1AF3D-3D9C-4B27-B148-B4214AF77585}" type="pres">
      <dgm:prSet presAssocID="{827DB3BD-C065-4D72-AAA3-DCAFEEA04D2C}" presName="horz1" presStyleCnt="0"/>
      <dgm:spPr/>
    </dgm:pt>
    <dgm:pt modelId="{116A7A18-6E0D-4D75-BCCF-1E25B75B62AE}" type="pres">
      <dgm:prSet presAssocID="{827DB3BD-C065-4D72-AAA3-DCAFEEA04D2C}" presName="tx1" presStyleLbl="revTx" presStyleIdx="7" presStyleCnt="9"/>
      <dgm:spPr/>
    </dgm:pt>
    <dgm:pt modelId="{A9BB3CEF-09EA-484D-B616-58709AA50054}" type="pres">
      <dgm:prSet presAssocID="{827DB3BD-C065-4D72-AAA3-DCAFEEA04D2C}" presName="vert1" presStyleCnt="0"/>
      <dgm:spPr/>
    </dgm:pt>
    <dgm:pt modelId="{699DFC27-7CD3-4542-A0AF-1A52129738B9}" type="pres">
      <dgm:prSet presAssocID="{D6977AC9-549C-4B1F-BAB7-387B9F307A5D}" presName="thickLine" presStyleLbl="alignNode1" presStyleIdx="8" presStyleCnt="9"/>
      <dgm:spPr/>
    </dgm:pt>
    <dgm:pt modelId="{64AC5BA1-C949-4221-AAAF-CCBF5286DC5A}" type="pres">
      <dgm:prSet presAssocID="{D6977AC9-549C-4B1F-BAB7-387B9F307A5D}" presName="horz1" presStyleCnt="0"/>
      <dgm:spPr/>
    </dgm:pt>
    <dgm:pt modelId="{A391796E-8AE5-4504-BBB5-271B2B57ABC6}" type="pres">
      <dgm:prSet presAssocID="{D6977AC9-549C-4B1F-BAB7-387B9F307A5D}" presName="tx1" presStyleLbl="revTx" presStyleIdx="8" presStyleCnt="9"/>
      <dgm:spPr/>
    </dgm:pt>
    <dgm:pt modelId="{8D4451FE-D1F3-4BB1-98F5-6005E1D345CA}" type="pres">
      <dgm:prSet presAssocID="{D6977AC9-549C-4B1F-BAB7-387B9F307A5D}" presName="vert1" presStyleCnt="0"/>
      <dgm:spPr/>
    </dgm:pt>
  </dgm:ptLst>
  <dgm:cxnLst>
    <dgm:cxn modelId="{12863305-2E80-4CC9-B187-3C8E26E3B10E}" srcId="{60409BCD-7621-4BA6-8889-392DB8677480}" destId="{04E7F2C5-BB5B-4617-A0DC-042DCB00AFB2}" srcOrd="2" destOrd="0" parTransId="{C204A707-8CED-4D87-B1D3-AF3FC4B1B3E2}" sibTransId="{2AA91706-6758-42B5-B83E-7C2069FCE154}"/>
    <dgm:cxn modelId="{E17A451A-5292-4C8C-AD2A-5DC9E61546F0}" srcId="{60409BCD-7621-4BA6-8889-392DB8677480}" destId="{D6977AC9-549C-4B1F-BAB7-387B9F307A5D}" srcOrd="8" destOrd="0" parTransId="{E102DEB1-27F7-4430-83FE-71EEF3D824AC}" sibTransId="{5A74ADE5-FB4A-4CDD-BBF0-A396BD947FFF}"/>
    <dgm:cxn modelId="{8ACA6921-1060-44F4-8291-A8EF4D01E0EC}" type="presOf" srcId="{60409BCD-7621-4BA6-8889-392DB8677480}" destId="{A216C085-2440-4716-BD6F-80EB34C11847}" srcOrd="0" destOrd="0" presId="urn:microsoft.com/office/officeart/2008/layout/LinedList"/>
    <dgm:cxn modelId="{571C2F5C-3E17-4277-BABC-E818F6B6C93D}" type="presOf" srcId="{C9828918-D03A-40D7-8A80-A67AD88055FE}" destId="{05451274-3DC9-4455-A135-13373347E648}" srcOrd="0" destOrd="0" presId="urn:microsoft.com/office/officeart/2008/layout/LinedList"/>
    <dgm:cxn modelId="{5BD76B42-FDE4-4F95-B268-CF03AB95E7D4}" srcId="{60409BCD-7621-4BA6-8889-392DB8677480}" destId="{A801C4B7-0EEF-479D-A3F7-8291C3B84787}" srcOrd="4" destOrd="0" parTransId="{84E1811D-5BF4-4861-BCEE-8F109923A56E}" sibTransId="{E9060088-6B55-48DC-B9DE-61B1A3FE9691}"/>
    <dgm:cxn modelId="{94A9C566-76CA-43AC-B707-771899484BB4}" type="presOf" srcId="{6551E7E3-5FD1-4086-9757-180EA2F1B059}" destId="{8F55DE98-F8CD-4577-B2E0-F260C4616AE8}" srcOrd="0" destOrd="0" presId="urn:microsoft.com/office/officeart/2008/layout/LinedList"/>
    <dgm:cxn modelId="{74708554-A189-4169-9F7F-E92BD3BD39F7}" type="presOf" srcId="{226031E2-943A-4633-82A9-F9EDD74E934B}" destId="{D89F888B-4BA1-4FC3-9497-40E542652FAB}" srcOrd="0" destOrd="0" presId="urn:microsoft.com/office/officeart/2008/layout/LinedList"/>
    <dgm:cxn modelId="{B04DA57E-0BA4-4572-AEA3-9F2F2C0F1558}" type="presOf" srcId="{A801C4B7-0EEF-479D-A3F7-8291C3B84787}" destId="{EDAD70E2-6716-4564-B243-E7E54E3B6CD7}" srcOrd="0" destOrd="0" presId="urn:microsoft.com/office/officeart/2008/layout/LinedList"/>
    <dgm:cxn modelId="{85C00080-8F2C-4F1A-8979-27492E7B5D53}" type="presOf" srcId="{D6977AC9-549C-4B1F-BAB7-387B9F307A5D}" destId="{A391796E-8AE5-4504-BBB5-271B2B57ABC6}" srcOrd="0" destOrd="0" presId="urn:microsoft.com/office/officeart/2008/layout/LinedList"/>
    <dgm:cxn modelId="{E91D3B96-4F91-4CC1-9B17-1A4CC7D6B045}" srcId="{60409BCD-7621-4BA6-8889-392DB8677480}" destId="{827DB3BD-C065-4D72-AAA3-DCAFEEA04D2C}" srcOrd="7" destOrd="0" parTransId="{3B9550B6-0CAD-48C0-A4F3-32A53C037E47}" sibTransId="{61671611-5007-4A6E-A363-8A3C5DBEECAD}"/>
    <dgm:cxn modelId="{9C2DAD9F-C41B-4D12-B4FF-5661B4AFE49A}" type="presOf" srcId="{827DB3BD-C065-4D72-AAA3-DCAFEEA04D2C}" destId="{116A7A18-6E0D-4D75-BCCF-1E25B75B62AE}" srcOrd="0" destOrd="0" presId="urn:microsoft.com/office/officeart/2008/layout/LinedList"/>
    <dgm:cxn modelId="{624112AA-43A2-4206-9EEB-0B0F5764D7DE}" srcId="{60409BCD-7621-4BA6-8889-392DB8677480}" destId="{302B382A-9B11-4CEB-8C19-C5C897BD536B}" srcOrd="6" destOrd="0" parTransId="{AB077DC9-C436-4ADD-83D1-C2189E5D3566}" sibTransId="{0CEC4879-53AC-421E-8F28-119AC717BE87}"/>
    <dgm:cxn modelId="{737251AB-467A-4E26-B56F-930256491D59}" srcId="{60409BCD-7621-4BA6-8889-392DB8677480}" destId="{226031E2-943A-4633-82A9-F9EDD74E934B}" srcOrd="0" destOrd="0" parTransId="{D018FCBB-2721-43B8-A948-67198CC9C469}" sibTransId="{9BE19F06-9A7E-431E-8131-4614983ED7BB}"/>
    <dgm:cxn modelId="{FB63EAB1-2EE2-425B-AF6F-814F0C573282}" srcId="{60409BCD-7621-4BA6-8889-392DB8677480}" destId="{73AFA664-2979-4149-A9FF-B28B3D1B29B8}" srcOrd="1" destOrd="0" parTransId="{9A595DE2-5EB4-4096-A308-7FFD37FD61C5}" sibTransId="{292E28D9-C319-45DB-A441-747588348172}"/>
    <dgm:cxn modelId="{07D505B3-EC7E-44CE-BBEA-0F81E3FF933A}" srcId="{60409BCD-7621-4BA6-8889-392DB8677480}" destId="{C9828918-D03A-40D7-8A80-A67AD88055FE}" srcOrd="5" destOrd="0" parTransId="{EB2EC5E8-44C2-4624-B3A9-82A1B80AC4C5}" sibTransId="{3E1F5FB4-291E-409D-B1D2-D1E85EBF428E}"/>
    <dgm:cxn modelId="{8EB64DC8-70D3-441D-BC62-D6263F9FFDD3}" type="presOf" srcId="{73AFA664-2979-4149-A9FF-B28B3D1B29B8}" destId="{DE4270FF-FDE2-44CF-8E34-0A775C15B30F}" srcOrd="0" destOrd="0" presId="urn:microsoft.com/office/officeart/2008/layout/LinedList"/>
    <dgm:cxn modelId="{5FAB1AD5-FA33-422B-BB67-BCC455A56B45}" type="presOf" srcId="{04E7F2C5-BB5B-4617-A0DC-042DCB00AFB2}" destId="{AABEF0FE-7101-464C-8A43-163BEF040A36}" srcOrd="0" destOrd="0" presId="urn:microsoft.com/office/officeart/2008/layout/LinedList"/>
    <dgm:cxn modelId="{4110A9D5-4FE7-43B4-AA7C-3EE388511141}" srcId="{60409BCD-7621-4BA6-8889-392DB8677480}" destId="{6551E7E3-5FD1-4086-9757-180EA2F1B059}" srcOrd="3" destOrd="0" parTransId="{3C9E9C9F-911C-461A-A05C-9CE6AAB595F9}" sibTransId="{DC8ECD5D-AF18-4BA5-9639-1F0F9E10F63A}"/>
    <dgm:cxn modelId="{B81358F7-E2C7-4AE7-9253-FA543A1A36E5}" type="presOf" srcId="{302B382A-9B11-4CEB-8C19-C5C897BD536B}" destId="{43218079-FEF0-400E-8538-02D1A1E2BB2B}" srcOrd="0" destOrd="0" presId="urn:microsoft.com/office/officeart/2008/layout/LinedList"/>
    <dgm:cxn modelId="{651DD8B2-0A98-4185-9E4B-60DFD0F387A0}" type="presParOf" srcId="{A216C085-2440-4716-BD6F-80EB34C11847}" destId="{9FBB3E15-26C1-4134-A9BE-C7A9301CBC41}" srcOrd="0" destOrd="0" presId="urn:microsoft.com/office/officeart/2008/layout/LinedList"/>
    <dgm:cxn modelId="{6A7EBB1F-4088-4BF3-A559-DD80F6957A98}" type="presParOf" srcId="{A216C085-2440-4716-BD6F-80EB34C11847}" destId="{C9B7AE83-BDD8-4C38-81D8-B1BD901426F1}" srcOrd="1" destOrd="0" presId="urn:microsoft.com/office/officeart/2008/layout/LinedList"/>
    <dgm:cxn modelId="{91CF4F71-4199-4601-9B1C-B1D4081869F7}" type="presParOf" srcId="{C9B7AE83-BDD8-4C38-81D8-B1BD901426F1}" destId="{D89F888B-4BA1-4FC3-9497-40E542652FAB}" srcOrd="0" destOrd="0" presId="urn:microsoft.com/office/officeart/2008/layout/LinedList"/>
    <dgm:cxn modelId="{0149DDCE-2810-429A-9284-D9AE66DD91A8}" type="presParOf" srcId="{C9B7AE83-BDD8-4C38-81D8-B1BD901426F1}" destId="{BA12E0E8-407F-41CD-BF50-21B71D417835}" srcOrd="1" destOrd="0" presId="urn:microsoft.com/office/officeart/2008/layout/LinedList"/>
    <dgm:cxn modelId="{E864E6DE-6748-437D-9503-D7EE09212B04}" type="presParOf" srcId="{A216C085-2440-4716-BD6F-80EB34C11847}" destId="{0D7A8BDB-2356-4F74-BF0A-ED81B9F53E07}" srcOrd="2" destOrd="0" presId="urn:microsoft.com/office/officeart/2008/layout/LinedList"/>
    <dgm:cxn modelId="{B849FA2D-7511-4DF8-BF69-3FBF7FD788E3}" type="presParOf" srcId="{A216C085-2440-4716-BD6F-80EB34C11847}" destId="{926D6A13-C859-4FD6-A08E-66043DC6D2A6}" srcOrd="3" destOrd="0" presId="urn:microsoft.com/office/officeart/2008/layout/LinedList"/>
    <dgm:cxn modelId="{F712FE72-502E-4437-B84B-0C8F1062AEE1}" type="presParOf" srcId="{926D6A13-C859-4FD6-A08E-66043DC6D2A6}" destId="{DE4270FF-FDE2-44CF-8E34-0A775C15B30F}" srcOrd="0" destOrd="0" presId="urn:microsoft.com/office/officeart/2008/layout/LinedList"/>
    <dgm:cxn modelId="{39688A65-060D-4505-AE1B-FE22D047C393}" type="presParOf" srcId="{926D6A13-C859-4FD6-A08E-66043DC6D2A6}" destId="{C66BF747-F92F-4D4F-811D-55E257447B48}" srcOrd="1" destOrd="0" presId="urn:microsoft.com/office/officeart/2008/layout/LinedList"/>
    <dgm:cxn modelId="{89FDD6F3-1DC3-4673-97E3-6AD18D7252C9}" type="presParOf" srcId="{A216C085-2440-4716-BD6F-80EB34C11847}" destId="{DB6D1E54-8FFC-4C06-BC35-64D260F90B23}" srcOrd="4" destOrd="0" presId="urn:microsoft.com/office/officeart/2008/layout/LinedList"/>
    <dgm:cxn modelId="{568072E7-E509-450C-9587-CAED70FEC8E6}" type="presParOf" srcId="{A216C085-2440-4716-BD6F-80EB34C11847}" destId="{1FC93E68-F87B-4431-8359-D12F0141E55D}" srcOrd="5" destOrd="0" presId="urn:microsoft.com/office/officeart/2008/layout/LinedList"/>
    <dgm:cxn modelId="{00700750-8C00-42A7-81DF-FF7667C8B4EC}" type="presParOf" srcId="{1FC93E68-F87B-4431-8359-D12F0141E55D}" destId="{AABEF0FE-7101-464C-8A43-163BEF040A36}" srcOrd="0" destOrd="0" presId="urn:microsoft.com/office/officeart/2008/layout/LinedList"/>
    <dgm:cxn modelId="{48B97DA9-3633-4AA8-B2A4-266651523FBE}" type="presParOf" srcId="{1FC93E68-F87B-4431-8359-D12F0141E55D}" destId="{DE3F99A4-AC27-4B8C-B1A7-3D25EC8AEE83}" srcOrd="1" destOrd="0" presId="urn:microsoft.com/office/officeart/2008/layout/LinedList"/>
    <dgm:cxn modelId="{075CB4FB-5403-433A-817A-474DE04E3797}" type="presParOf" srcId="{A216C085-2440-4716-BD6F-80EB34C11847}" destId="{88E37881-CD50-4A4A-B84B-B692F0A95E48}" srcOrd="6" destOrd="0" presId="urn:microsoft.com/office/officeart/2008/layout/LinedList"/>
    <dgm:cxn modelId="{83644495-AA42-4529-909B-527052B0508D}" type="presParOf" srcId="{A216C085-2440-4716-BD6F-80EB34C11847}" destId="{25DED52C-1943-4279-820A-916B30CFAF9F}" srcOrd="7" destOrd="0" presId="urn:microsoft.com/office/officeart/2008/layout/LinedList"/>
    <dgm:cxn modelId="{DA77FC3A-AA01-4690-BC35-1FD3B18CD625}" type="presParOf" srcId="{25DED52C-1943-4279-820A-916B30CFAF9F}" destId="{8F55DE98-F8CD-4577-B2E0-F260C4616AE8}" srcOrd="0" destOrd="0" presId="urn:microsoft.com/office/officeart/2008/layout/LinedList"/>
    <dgm:cxn modelId="{2080F993-1466-4740-8F35-72A7D111CD01}" type="presParOf" srcId="{25DED52C-1943-4279-820A-916B30CFAF9F}" destId="{E8E1F50E-B98D-4DD5-9DEF-42BE874BFC48}" srcOrd="1" destOrd="0" presId="urn:microsoft.com/office/officeart/2008/layout/LinedList"/>
    <dgm:cxn modelId="{AC29FBF9-40E6-46F0-B2A5-96963ED4DB9F}" type="presParOf" srcId="{A216C085-2440-4716-BD6F-80EB34C11847}" destId="{42DF4240-8E7E-477D-A42F-BC80BCA76E1D}" srcOrd="8" destOrd="0" presId="urn:microsoft.com/office/officeart/2008/layout/LinedList"/>
    <dgm:cxn modelId="{0FC5AC78-9E54-4675-82A5-CB70C3C85D31}" type="presParOf" srcId="{A216C085-2440-4716-BD6F-80EB34C11847}" destId="{558EE402-AE24-42FF-A43C-1B7383D8F3C5}" srcOrd="9" destOrd="0" presId="urn:microsoft.com/office/officeart/2008/layout/LinedList"/>
    <dgm:cxn modelId="{74B22252-A301-4571-B2AD-4098D506B2AE}" type="presParOf" srcId="{558EE402-AE24-42FF-A43C-1B7383D8F3C5}" destId="{EDAD70E2-6716-4564-B243-E7E54E3B6CD7}" srcOrd="0" destOrd="0" presId="urn:microsoft.com/office/officeart/2008/layout/LinedList"/>
    <dgm:cxn modelId="{7F97AB54-9A4E-4F9C-A7B3-FD5569E3C4B1}" type="presParOf" srcId="{558EE402-AE24-42FF-A43C-1B7383D8F3C5}" destId="{9E17F2F0-EDC6-43A4-8849-E2C444A5E44E}" srcOrd="1" destOrd="0" presId="urn:microsoft.com/office/officeart/2008/layout/LinedList"/>
    <dgm:cxn modelId="{A2ABD54F-09C8-4758-A1CB-299129B23BB7}" type="presParOf" srcId="{A216C085-2440-4716-BD6F-80EB34C11847}" destId="{DEDE9F20-1995-431A-AF7D-262852A397E1}" srcOrd="10" destOrd="0" presId="urn:microsoft.com/office/officeart/2008/layout/LinedList"/>
    <dgm:cxn modelId="{8D593A36-90B4-493C-9F6B-FA966D9B5780}" type="presParOf" srcId="{A216C085-2440-4716-BD6F-80EB34C11847}" destId="{EE25881C-41FE-4B4D-A0CD-EB25DBEF9EFD}" srcOrd="11" destOrd="0" presId="urn:microsoft.com/office/officeart/2008/layout/LinedList"/>
    <dgm:cxn modelId="{4B133DD2-A548-4297-B334-45ACBE12104B}" type="presParOf" srcId="{EE25881C-41FE-4B4D-A0CD-EB25DBEF9EFD}" destId="{05451274-3DC9-4455-A135-13373347E648}" srcOrd="0" destOrd="0" presId="urn:microsoft.com/office/officeart/2008/layout/LinedList"/>
    <dgm:cxn modelId="{9D224644-26C5-41ED-9450-6BFBA3FC6486}" type="presParOf" srcId="{EE25881C-41FE-4B4D-A0CD-EB25DBEF9EFD}" destId="{97CB2CA3-AC05-4D18-A316-76B076628E06}" srcOrd="1" destOrd="0" presId="urn:microsoft.com/office/officeart/2008/layout/LinedList"/>
    <dgm:cxn modelId="{33B151B9-5CD7-4BFE-BA43-76560C6A4163}" type="presParOf" srcId="{A216C085-2440-4716-BD6F-80EB34C11847}" destId="{D4825722-F070-4ED5-BE92-6A24BC4D65C6}" srcOrd="12" destOrd="0" presId="urn:microsoft.com/office/officeart/2008/layout/LinedList"/>
    <dgm:cxn modelId="{7939B639-25B3-4A41-8E87-48E29147D2AF}" type="presParOf" srcId="{A216C085-2440-4716-BD6F-80EB34C11847}" destId="{6D56F898-AC2C-4D71-92B5-9096B6F2B37E}" srcOrd="13" destOrd="0" presId="urn:microsoft.com/office/officeart/2008/layout/LinedList"/>
    <dgm:cxn modelId="{0663BA89-26F3-4642-9541-3D9D514B7660}" type="presParOf" srcId="{6D56F898-AC2C-4D71-92B5-9096B6F2B37E}" destId="{43218079-FEF0-400E-8538-02D1A1E2BB2B}" srcOrd="0" destOrd="0" presId="urn:microsoft.com/office/officeart/2008/layout/LinedList"/>
    <dgm:cxn modelId="{3BD89A80-1881-4FB8-9FCE-38905B4EC729}" type="presParOf" srcId="{6D56F898-AC2C-4D71-92B5-9096B6F2B37E}" destId="{4EF2E219-7F96-4784-AEAC-7F03CA044CC7}" srcOrd="1" destOrd="0" presId="urn:microsoft.com/office/officeart/2008/layout/LinedList"/>
    <dgm:cxn modelId="{F7D1CE11-EA77-45D9-B9B6-D9AA667EB992}" type="presParOf" srcId="{A216C085-2440-4716-BD6F-80EB34C11847}" destId="{80C0ADDD-C5D8-46A4-80D4-2E973C992FB6}" srcOrd="14" destOrd="0" presId="urn:microsoft.com/office/officeart/2008/layout/LinedList"/>
    <dgm:cxn modelId="{E8482C48-24B4-43E6-BBD0-EFE1A375982E}" type="presParOf" srcId="{A216C085-2440-4716-BD6F-80EB34C11847}" destId="{D8B1AF3D-3D9C-4B27-B148-B4214AF77585}" srcOrd="15" destOrd="0" presId="urn:microsoft.com/office/officeart/2008/layout/LinedList"/>
    <dgm:cxn modelId="{9D64330F-833E-4C4C-BF10-FF4DC1CE60E0}" type="presParOf" srcId="{D8B1AF3D-3D9C-4B27-B148-B4214AF77585}" destId="{116A7A18-6E0D-4D75-BCCF-1E25B75B62AE}" srcOrd="0" destOrd="0" presId="urn:microsoft.com/office/officeart/2008/layout/LinedList"/>
    <dgm:cxn modelId="{8EEAEFF4-5353-4032-9635-85E40D7441DC}" type="presParOf" srcId="{D8B1AF3D-3D9C-4B27-B148-B4214AF77585}" destId="{A9BB3CEF-09EA-484D-B616-58709AA50054}" srcOrd="1" destOrd="0" presId="urn:microsoft.com/office/officeart/2008/layout/LinedList"/>
    <dgm:cxn modelId="{76EF5A20-AE73-4D6A-82FE-4D4CC94B6A17}" type="presParOf" srcId="{A216C085-2440-4716-BD6F-80EB34C11847}" destId="{699DFC27-7CD3-4542-A0AF-1A52129738B9}" srcOrd="16" destOrd="0" presId="urn:microsoft.com/office/officeart/2008/layout/LinedList"/>
    <dgm:cxn modelId="{924702DE-21F0-44D8-89FC-1172C1C7D4CD}" type="presParOf" srcId="{A216C085-2440-4716-BD6F-80EB34C11847}" destId="{64AC5BA1-C949-4221-AAAF-CCBF5286DC5A}" srcOrd="17" destOrd="0" presId="urn:microsoft.com/office/officeart/2008/layout/LinedList"/>
    <dgm:cxn modelId="{DA77E087-AA54-47A2-B4FA-DCACDA8503D6}" type="presParOf" srcId="{64AC5BA1-C949-4221-AAAF-CCBF5286DC5A}" destId="{A391796E-8AE5-4504-BBB5-271B2B57ABC6}" srcOrd="0" destOrd="0" presId="urn:microsoft.com/office/officeart/2008/layout/LinedList"/>
    <dgm:cxn modelId="{4EF36027-C0D3-41DB-937F-ABDA538561B1}" type="presParOf" srcId="{64AC5BA1-C949-4221-AAAF-CCBF5286DC5A}" destId="{8D4451FE-D1F3-4BB1-98F5-6005E1D34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B3E15-26C1-4134-A9BE-C7A9301CBC41}">
      <dsp:nvSpPr>
        <dsp:cNvPr id="0" name=""/>
        <dsp:cNvSpPr/>
      </dsp:nvSpPr>
      <dsp:spPr>
        <a:xfrm>
          <a:off x="0" y="591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F888B-4BA1-4FC3-9497-40E542652FAB}">
      <dsp:nvSpPr>
        <dsp:cNvPr id="0" name=""/>
        <dsp:cNvSpPr/>
      </dsp:nvSpPr>
      <dsp:spPr>
        <a:xfrm>
          <a:off x="0" y="591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Introduction</a:t>
          </a:r>
        </a:p>
      </dsp:txBody>
      <dsp:txXfrm>
        <a:off x="0" y="591"/>
        <a:ext cx="4634421" cy="538101"/>
      </dsp:txXfrm>
    </dsp:sp>
    <dsp:sp modelId="{0D7A8BDB-2356-4F74-BF0A-ED81B9F53E07}">
      <dsp:nvSpPr>
        <dsp:cNvPr id="0" name=""/>
        <dsp:cNvSpPr/>
      </dsp:nvSpPr>
      <dsp:spPr>
        <a:xfrm>
          <a:off x="0" y="538692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70FF-FDE2-44CF-8E34-0A775C15B30F}">
      <dsp:nvSpPr>
        <dsp:cNvPr id="0" name=""/>
        <dsp:cNvSpPr/>
      </dsp:nvSpPr>
      <dsp:spPr>
        <a:xfrm>
          <a:off x="0" y="538692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Theoretical Background</a:t>
          </a:r>
        </a:p>
      </dsp:txBody>
      <dsp:txXfrm>
        <a:off x="0" y="538692"/>
        <a:ext cx="4634421" cy="538101"/>
      </dsp:txXfrm>
    </dsp:sp>
    <dsp:sp modelId="{DB6D1E54-8FFC-4C06-BC35-64D260F90B23}">
      <dsp:nvSpPr>
        <dsp:cNvPr id="0" name=""/>
        <dsp:cNvSpPr/>
      </dsp:nvSpPr>
      <dsp:spPr>
        <a:xfrm>
          <a:off x="0" y="1076794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EF0FE-7101-464C-8A43-163BEF040A36}">
      <dsp:nvSpPr>
        <dsp:cNvPr id="0" name=""/>
        <dsp:cNvSpPr/>
      </dsp:nvSpPr>
      <dsp:spPr>
        <a:xfrm>
          <a:off x="0" y="1076794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Methodology &amp; Pseudocode</a:t>
          </a:r>
        </a:p>
      </dsp:txBody>
      <dsp:txXfrm>
        <a:off x="0" y="1076794"/>
        <a:ext cx="4634421" cy="538101"/>
      </dsp:txXfrm>
    </dsp:sp>
    <dsp:sp modelId="{88E37881-CD50-4A4A-B84B-B692F0A95E48}">
      <dsp:nvSpPr>
        <dsp:cNvPr id="0" name=""/>
        <dsp:cNvSpPr/>
      </dsp:nvSpPr>
      <dsp:spPr>
        <a:xfrm>
          <a:off x="0" y="1614895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5DE98-F8CD-4577-B2E0-F260C4616AE8}">
      <dsp:nvSpPr>
        <dsp:cNvPr id="0" name=""/>
        <dsp:cNvSpPr/>
      </dsp:nvSpPr>
      <dsp:spPr>
        <a:xfrm>
          <a:off x="0" y="1614895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Implementation</a:t>
          </a:r>
        </a:p>
      </dsp:txBody>
      <dsp:txXfrm>
        <a:off x="0" y="1614895"/>
        <a:ext cx="4634421" cy="538101"/>
      </dsp:txXfrm>
    </dsp:sp>
    <dsp:sp modelId="{42DF4240-8E7E-477D-A42F-BC80BCA76E1D}">
      <dsp:nvSpPr>
        <dsp:cNvPr id="0" name=""/>
        <dsp:cNvSpPr/>
      </dsp:nvSpPr>
      <dsp:spPr>
        <a:xfrm>
          <a:off x="0" y="2152997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70E2-6716-4564-B243-E7E54E3B6CD7}">
      <dsp:nvSpPr>
        <dsp:cNvPr id="0" name=""/>
        <dsp:cNvSpPr/>
      </dsp:nvSpPr>
      <dsp:spPr>
        <a:xfrm>
          <a:off x="0" y="2152997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GitHub Repository Structures</a:t>
          </a:r>
        </a:p>
      </dsp:txBody>
      <dsp:txXfrm>
        <a:off x="0" y="2152997"/>
        <a:ext cx="4634421" cy="538101"/>
      </dsp:txXfrm>
    </dsp:sp>
    <dsp:sp modelId="{DEDE9F20-1995-431A-AF7D-262852A397E1}">
      <dsp:nvSpPr>
        <dsp:cNvPr id="0" name=""/>
        <dsp:cNvSpPr/>
      </dsp:nvSpPr>
      <dsp:spPr>
        <a:xfrm>
          <a:off x="0" y="2691098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51274-3DC9-4455-A135-13373347E648}">
      <dsp:nvSpPr>
        <dsp:cNvPr id="0" name=""/>
        <dsp:cNvSpPr/>
      </dsp:nvSpPr>
      <dsp:spPr>
        <a:xfrm>
          <a:off x="0" y="2691098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Result &amp; Analysis</a:t>
          </a:r>
        </a:p>
      </dsp:txBody>
      <dsp:txXfrm>
        <a:off x="0" y="2691098"/>
        <a:ext cx="4634421" cy="538101"/>
      </dsp:txXfrm>
    </dsp:sp>
    <dsp:sp modelId="{D4825722-F070-4ED5-BE92-6A24BC4D65C6}">
      <dsp:nvSpPr>
        <dsp:cNvPr id="0" name=""/>
        <dsp:cNvSpPr/>
      </dsp:nvSpPr>
      <dsp:spPr>
        <a:xfrm>
          <a:off x="0" y="3229200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18079-FEF0-400E-8538-02D1A1E2BB2B}">
      <dsp:nvSpPr>
        <dsp:cNvPr id="0" name=""/>
        <dsp:cNvSpPr/>
      </dsp:nvSpPr>
      <dsp:spPr>
        <a:xfrm>
          <a:off x="0" y="3229200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Discussion</a:t>
          </a:r>
        </a:p>
      </dsp:txBody>
      <dsp:txXfrm>
        <a:off x="0" y="3229200"/>
        <a:ext cx="4634421" cy="538101"/>
      </dsp:txXfrm>
    </dsp:sp>
    <dsp:sp modelId="{80C0ADDD-C5D8-46A4-80D4-2E973C992FB6}">
      <dsp:nvSpPr>
        <dsp:cNvPr id="0" name=""/>
        <dsp:cNvSpPr/>
      </dsp:nvSpPr>
      <dsp:spPr>
        <a:xfrm>
          <a:off x="0" y="3767301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A7A18-6E0D-4D75-BCCF-1E25B75B62AE}">
      <dsp:nvSpPr>
        <dsp:cNvPr id="0" name=""/>
        <dsp:cNvSpPr/>
      </dsp:nvSpPr>
      <dsp:spPr>
        <a:xfrm>
          <a:off x="0" y="3767301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Conclusion</a:t>
          </a:r>
        </a:p>
      </dsp:txBody>
      <dsp:txXfrm>
        <a:off x="0" y="3767301"/>
        <a:ext cx="4634421" cy="538101"/>
      </dsp:txXfrm>
    </dsp:sp>
    <dsp:sp modelId="{699DFC27-7CD3-4542-A0AF-1A52129738B9}">
      <dsp:nvSpPr>
        <dsp:cNvPr id="0" name=""/>
        <dsp:cNvSpPr/>
      </dsp:nvSpPr>
      <dsp:spPr>
        <a:xfrm>
          <a:off x="0" y="4305403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1796E-8AE5-4504-BBB5-271B2B57ABC6}">
      <dsp:nvSpPr>
        <dsp:cNvPr id="0" name=""/>
        <dsp:cNvSpPr/>
      </dsp:nvSpPr>
      <dsp:spPr>
        <a:xfrm>
          <a:off x="0" y="4305403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References</a:t>
          </a:r>
        </a:p>
      </dsp:txBody>
      <dsp:txXfrm>
        <a:off x="0" y="4305403"/>
        <a:ext cx="4634421" cy="53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51C96-A4F9-9FA9-6653-C2D958C0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8821E-FA4E-2D09-551F-1B31AEA4D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27693-B2F6-0B48-741A-E9D9EE9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57AC-0EBA-2EEA-E1D9-E1A889D7E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540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endParaRPr lang="en-US" sz="220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87D6C0D7-A737-43ED-826C-2CA4342F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A11D72-A324-4CBE-81EF-07499410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9D281BC3-CDBE-4B5A-BC91-05B7893F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61F2C16-D16B-4E77-A7C3-F034E339C8E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84EDC3-48C8-4B4E-9475-A04F1DD7E3F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DE50AA-70A1-42B0-9A48-90179EFB9F8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45B8FC7-7430-4175-B520-9EBD801FD29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71D997-36EB-47F1-AA27-4D84A763072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7933934-0680-4A62-B61F-E3A67308AAD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17FEEF-F8AC-41EC-ABC5-915B19B1AB9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A86BE-FF1E-4233-818E-C14D21E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64EEEED-5E70-4887-BF25-521AD226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1FCFBD-2F49-483C-B742-FF146DCA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0911B-F120-4420-AA06-AD353E1767E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9966F6-9C92-4F47-B467-5A8E5ED4787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62B109-529A-404A-884A-8E710062A1A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9B88E9-C70C-4258-B3BA-A8779F3BE493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55D292-A4F0-46F0-9AB1-39848FAB066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2C09E6-F356-45FC-BD84-6DCA0DA0B6D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78C025-F0CB-42E1-9FCA-C1FD0EF38FE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56035778-0626-4342-AA4C-D8F9F76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98C764-7CE3-448C-B388-39B81551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75903FF3-B1FC-4719-8686-C6F5099E36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9" name="Date Placeholder 8">
            <a:extLst>
              <a:ext uri="{FF2B5EF4-FFF2-40B4-BE49-F238E27FC236}">
                <a16:creationId xmlns:a16="http://schemas.microsoft.com/office/drawing/2014/main" id="{A82599B9-EBEF-4011-9E38-FC40FF7B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60" name="Footer Placeholder 9">
            <a:extLst>
              <a:ext uri="{FF2B5EF4-FFF2-40B4-BE49-F238E27FC236}">
                <a16:creationId xmlns:a16="http://schemas.microsoft.com/office/drawing/2014/main" id="{851C129C-6681-4E11-B9FE-9F5FFF5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1" name="Slide Number Placeholder 10">
            <a:extLst>
              <a:ext uri="{FF2B5EF4-FFF2-40B4-BE49-F238E27FC236}">
                <a16:creationId xmlns:a16="http://schemas.microsoft.com/office/drawing/2014/main" id="{DC6D20C1-D99F-47B0-B1F7-EA8101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540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220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540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</a:t>
            </a:r>
          </a:p>
          <a:p>
            <a:r>
              <a:rPr lang="en-US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</a:t>
            </a:r>
          </a:p>
          <a:p>
            <a:r>
              <a:rPr lang="en-US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75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1626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26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7247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7325" y="366989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7325" y="395261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1626" y="366377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1626" y="3946490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60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260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7247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7247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722" r:id="rId8"/>
    <p:sldLayoutId id="2147483693" r:id="rId9"/>
    <p:sldLayoutId id="2147483694" r:id="rId10"/>
    <p:sldLayoutId id="2147483695" r:id="rId11"/>
    <p:sldLayoutId id="2147483720" r:id="rId12"/>
    <p:sldLayoutId id="2147483721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2200000149-rantu/Richardson-Trapezoid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0117-F259-88C3-929D-ADD8C19E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85682-869C-E0CD-68C5-6FAE492FF002}"/>
              </a:ext>
            </a:extLst>
          </p:cNvPr>
          <p:cNvSpPr txBox="1"/>
          <p:nvPr/>
        </p:nvSpPr>
        <p:spPr>
          <a:xfrm>
            <a:off x="755260" y="1644276"/>
            <a:ext cx="105685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Posterama (Headings)"/>
              </a:rPr>
              <a:t>Topic Name</a:t>
            </a:r>
          </a:p>
          <a:p>
            <a:endParaRPr lang="en-US" sz="3600" b="1" dirty="0">
              <a:solidFill>
                <a:srgbClr val="FFFF00"/>
              </a:solidFill>
              <a:latin typeface="Posterama (Headings)"/>
            </a:endParaRPr>
          </a:p>
          <a:p>
            <a:r>
              <a:rPr lang="en-US" sz="3600" dirty="0">
                <a:solidFill>
                  <a:schemeClr val="bg1"/>
                </a:solidFill>
                <a:latin typeface="Posterama (Headings)"/>
              </a:rPr>
              <a:t>Implementation and explanation of Richardson Extrapolation to improve the accuracy of the Trapezoidal Rule with comparative results before and after extrapolation.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9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9D97-3BB4-089A-50F0-18A3C7E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56" y="935880"/>
            <a:ext cx="9988166" cy="1012991"/>
          </a:xfrm>
        </p:spPr>
        <p:txBody>
          <a:bodyPr lIns="91440" tIns="45720" rIns="91440" bIns="45720" anchor="t"/>
          <a:lstStyle/>
          <a:p>
            <a:pPr algn="l"/>
            <a:r>
              <a:rPr lang="en-US" sz="3600" b="1" dirty="0">
                <a:solidFill>
                  <a:srgbClr val="FFFF00"/>
                </a:solidFill>
                <a:cs typeface="Posterama"/>
              </a:rPr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D4AE-D2AC-B0B4-CE17-011EA58B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FF470-33DC-3500-4510-33FD5A00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7600" y="1732542"/>
            <a:ext cx="9855200" cy="473094"/>
          </a:xfrm>
        </p:spPr>
        <p:txBody>
          <a:bodyPr lIns="91440" tIns="45720" rIns="91440" bIns="45720" anchor="t"/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program was run for f(x)=e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 over the interval [0,1] with n=10 subintervals.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  <a:ea typeface="+mn-lt"/>
              <a:cs typeface="+mn-lt"/>
            </a:endParaRPr>
          </a:p>
        </p:txBody>
      </p:sp>
      <p:pic>
        <p:nvPicPr>
          <p:cNvPr id="7" name="Picture 6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2840B88D-5B18-A168-0481-52298F55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65" y="2638940"/>
            <a:ext cx="5997536" cy="1148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A2FE2B-FBA8-B611-8324-80D9CBED4458}"/>
              </a:ext>
            </a:extLst>
          </p:cNvPr>
          <p:cNvSpPr txBox="1"/>
          <p:nvPr/>
        </p:nvSpPr>
        <p:spPr>
          <a:xfrm>
            <a:off x="1043709" y="3971266"/>
            <a:ext cx="1013925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Richardson Extrapolation significantly decreases the error, showing a clear improvement in accuracy from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 to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results confirm that the method converges toward the exact solution.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1F1AB-132B-F4F4-930B-8F97C37D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C3C5-292B-A9F4-D47C-576EA4383D12}"/>
              </a:ext>
            </a:extLst>
          </p:cNvPr>
          <p:cNvSpPr txBox="1"/>
          <p:nvPr/>
        </p:nvSpPr>
        <p:spPr>
          <a:xfrm>
            <a:off x="1487055" y="1552459"/>
            <a:ext cx="97443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Strengths:</a:t>
            </a:r>
            <a:endParaRPr lang="en-US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The Trapezoidal Rule provides a reasonable approximation with a simple approach.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Richardson Extrapolation significantly reduces the error, achieving higher accuracy.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The method is simple to implement and performs as expected.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Limitations: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It requires computing the Trapezoidal Rule twice (for h and h/2), which slightly increases computational effort.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Comparison: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Richardson Extrapolation can achieve similar accuracy to higher-order methods like Simpson's Rule without the complexity.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5849AA-E6FA-79BC-0E75-55900EED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66" y="692727"/>
            <a:ext cx="2968462" cy="1090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5947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B7342-0F24-05CE-FFEC-CD3EAB7C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0752B-EF12-6DAF-3538-5435A6C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4BA70-66FF-3394-51D8-922185D84006}"/>
              </a:ext>
            </a:extLst>
          </p:cNvPr>
          <p:cNvSpPr txBox="1"/>
          <p:nvPr/>
        </p:nvSpPr>
        <p:spPr>
          <a:xfrm>
            <a:off x="914399" y="2808238"/>
            <a:ext cx="100214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Trapezoidal Rule offers a basic numerical approximation with an accuracy of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Richardson Extrapolation significantly improves this, achieving an accuracy of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numerical results align with theoretical expectations, confirming the method's effectiveness.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method is efficient and easy to implement, making it suitable for various functions and intervals.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23BB6D-3F1C-BEB4-FFAA-A0F6912A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67" y="1125901"/>
            <a:ext cx="3587316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604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AF50-CE94-63AC-85F2-A5008DC8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D5EDE-6843-16D6-5F61-9BFB16091F83}"/>
              </a:ext>
            </a:extLst>
          </p:cNvPr>
          <p:cNvSpPr txBox="1"/>
          <p:nvPr/>
        </p:nvSpPr>
        <p:spPr>
          <a:xfrm>
            <a:off x="295569" y="2996140"/>
            <a:ext cx="9735127" cy="228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just">
              <a:lnSpc>
                <a:spcPct val="110000"/>
              </a:lnSpc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1314450" lvl="1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Apply the method to more complex functions.</a:t>
            </a:r>
          </a:p>
          <a:p>
            <a:pPr marL="1314450" lvl="1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 adaptive step sizes.</a:t>
            </a:r>
          </a:p>
          <a:p>
            <a:pPr marL="1314450" lvl="1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Compare it with other higher-order integration methods like Gaussian quadrature.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70B78-2814-6533-34C6-0B080C38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90" y="2350659"/>
            <a:ext cx="4172903" cy="885966"/>
          </a:xfrm>
        </p:spPr>
        <p:txBody>
          <a:bodyPr lIns="91440" tIns="45720" rIns="91440" bIns="45720" anchor="t"/>
          <a:lstStyle/>
          <a:p>
            <a:pPr algn="l"/>
            <a:r>
              <a:rPr lang="en-US" sz="3600" b="1" dirty="0">
                <a:solidFill>
                  <a:srgbClr val="FFFF00"/>
                </a:solidFill>
                <a:cs typeface="Posterama"/>
              </a:rPr>
              <a:t>Future Work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9437-79F9-ADA1-D278-63D6E462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4C70E0A-722F-5E36-79ED-8C9CB8D79B90}"/>
              </a:ext>
            </a:extLst>
          </p:cNvPr>
          <p:cNvSpPr txBox="1"/>
          <p:nvPr/>
        </p:nvSpPr>
        <p:spPr>
          <a:xfrm>
            <a:off x="1148509" y="1796716"/>
            <a:ext cx="10592716" cy="37841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R. L. Burden and J. D. Faires,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  Numerical Analysis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9th ed., Brooks/Cole, 2011.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S. C.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Chapra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and R. P. Canale,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     Numerical Methods for Engineers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7th ed., McGraw-Hill, 2015.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E. W.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Weisstein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, "Richardson Extrapolation,"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  </a:t>
            </a:r>
            <a:r>
              <a:rPr lang="en-US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MathWorld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—A Wolfram Web Resource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2025. Available: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  </a:t>
            </a:r>
            <a:r>
              <a:rPr lang="en-US" dirty="0">
                <a:solidFill>
                  <a:srgbClr val="FFFF00"/>
                </a:solidFill>
                <a:latin typeface="Bahnschrift" panose="020B0502040204020203" pitchFamily="34" charset="0"/>
              </a:rPr>
              <a:t>https://mathworld.wolfram.com/RichardsonExtrapolation.html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W. H. Press, S. A.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Teukolsky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, W. T.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Vetterling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, and B. P. Flannery,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  Numerical Recipes: The Art of Scientific Computing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3rd ed., Cambridge University Press, 2007.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776200-4F1E-2BDF-4D66-C318F71A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09" y="802866"/>
            <a:ext cx="4172903" cy="1325397"/>
          </a:xfrm>
        </p:spPr>
        <p:txBody>
          <a:bodyPr lIns="91440" tIns="45720" rIns="91440" bIns="45720" anchor="t"/>
          <a:lstStyle/>
          <a:p>
            <a:r>
              <a:rPr lang="en-US" sz="3600" b="1" dirty="0">
                <a:solidFill>
                  <a:srgbClr val="FFFF00"/>
                </a:solidFill>
                <a:cs typeface="Posterama"/>
              </a:rPr>
              <a:t>References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92537-5EDB-61D0-25EC-F46EC3C9F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B22A-309C-39F3-5C5B-AAD21F3A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8F2BCE-1C34-5DB1-F367-511C4315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65" y="2520829"/>
            <a:ext cx="8638936" cy="2743898"/>
          </a:xfrm>
        </p:spPr>
        <p:txBody>
          <a:bodyPr lIns="91440" tIns="45720" rIns="91440" bIns="45720" anchor="t"/>
          <a:lstStyle/>
          <a:p>
            <a:r>
              <a:rPr lang="en-US" sz="11500" b="1" dirty="0">
                <a:solidFill>
                  <a:srgbClr val="FFFF00"/>
                </a:solidFill>
                <a:cs typeface="Posterama"/>
              </a:rPr>
              <a:t>CODE RUN</a:t>
            </a:r>
            <a:endParaRPr lang="en-US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4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4E98-6152-EEBB-15B2-FF4D38F7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CC7C-5606-B03E-2DAE-8658745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19F154-4B08-6843-61D4-6919ABF4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456" y="2068248"/>
            <a:ext cx="6847726" cy="2873207"/>
          </a:xfrm>
        </p:spPr>
        <p:txBody>
          <a:bodyPr lIns="91440" tIns="45720" rIns="91440" bIns="45720" anchor="t"/>
          <a:lstStyle/>
          <a:p>
            <a:r>
              <a:rPr lang="en-US" sz="8800" b="1" dirty="0">
                <a:solidFill>
                  <a:schemeClr val="bg1"/>
                </a:solidFill>
                <a:cs typeface="Posterama"/>
              </a:rPr>
              <a:t>THANK YOU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D9E3-6DB0-2396-A1FB-2D57EA3B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808" y="285777"/>
            <a:ext cx="6143728" cy="1002350"/>
          </a:xfrm>
        </p:spPr>
        <p:txBody>
          <a:bodyPr lIns="91440" tIns="45720" rIns="91440" bIns="45720" anchor="t"/>
          <a:lstStyle/>
          <a:p>
            <a:r>
              <a:rPr lang="en-US" sz="3600" b="1" dirty="0">
                <a:solidFill>
                  <a:schemeClr val="bg1"/>
                </a:solidFill>
                <a:latin typeface="Posterama (Headings)"/>
                <a:cs typeface="Posterama"/>
              </a:rPr>
              <a:t>Group Name: </a:t>
            </a:r>
            <a:r>
              <a:rPr lang="en-US" sz="3600" b="1" dirty="0">
                <a:solidFill>
                  <a:srgbClr val="FFFF00"/>
                </a:solidFill>
                <a:latin typeface="Posterama (Headings)"/>
                <a:cs typeface="Posterama"/>
              </a:rPr>
              <a:t>Kappa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91E1-6EDA-7BD7-1714-2C3C72D7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18AC00D1-5699-F422-EE9F-0AD664C3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94591"/>
              </p:ext>
            </p:extLst>
          </p:nvPr>
        </p:nvGraphicFramePr>
        <p:xfrm>
          <a:off x="2974963" y="1182451"/>
          <a:ext cx="6547182" cy="2621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99184">
                  <a:extLst>
                    <a:ext uri="{9D8B030D-6E8A-4147-A177-3AD203B41FA5}">
                      <a16:colId xmlns:a16="http://schemas.microsoft.com/office/drawing/2014/main" val="2799051010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10811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           ID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8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RANTU SAMADDER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2022200000149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6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MD TASNIM HAIDER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2022000000081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RIFAT UL BARI RATUL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2023200000780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KABIR AHMED SAHIL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2022200000074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48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CHUMKI AKTER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2023200000751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75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RAIHAN  MAHMUD SHAIKOT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2023000000222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96840"/>
                  </a:ext>
                </a:extLst>
              </a:tr>
            </a:tbl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49861A64-32BF-25F2-0EF7-FC2F51A5A0FB}"/>
              </a:ext>
            </a:extLst>
          </p:cNvPr>
          <p:cNvSpPr txBox="1"/>
          <p:nvPr/>
        </p:nvSpPr>
        <p:spPr>
          <a:xfrm>
            <a:off x="4911306" y="3933645"/>
            <a:ext cx="36489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Presented to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  <a:cs typeface="Posterama"/>
            </a:endParaRPr>
          </a:p>
        </p:txBody>
      </p:sp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12754F96-03CD-3874-7C68-419978FF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37205"/>
              </p:ext>
            </p:extLst>
          </p:nvPr>
        </p:nvGraphicFramePr>
        <p:xfrm>
          <a:off x="3004867" y="4701396"/>
          <a:ext cx="652610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105">
                  <a:extLst>
                    <a:ext uri="{9D8B030D-6E8A-4147-A177-3AD203B41FA5}">
                      <a16:colId xmlns:a16="http://schemas.microsoft.com/office/drawing/2014/main" val="2239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[TMD] </a:t>
                      </a:r>
                      <a:r>
                        <a:rPr lang="en-US" sz="2200" b="0" i="0" u="none" strike="noStrike" noProof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Tashreef</a:t>
                      </a: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Muhammad Lecturer, 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Dept. of CSE 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Southeast University, Bangladesh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3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7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DE433B-D5F9-43BE-952C-B08B09F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Subtitle 6">
            <a:extLst>
              <a:ext uri="{FF2B5EF4-FFF2-40B4-BE49-F238E27FC236}">
                <a16:creationId xmlns:a16="http://schemas.microsoft.com/office/drawing/2014/main" id="{C0BAFD62-2254-4D12-E4D7-226325A9B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102652"/>
              </p:ext>
            </p:extLst>
          </p:nvPr>
        </p:nvGraphicFramePr>
        <p:xfrm>
          <a:off x="1324360" y="1289871"/>
          <a:ext cx="4634422" cy="484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01" name="Picture Placeholder 3700" descr="A dart hitting the center of a target&#10;&#10;AI-generated content may be incorrect.">
            <a:extLst>
              <a:ext uri="{FF2B5EF4-FFF2-40B4-BE49-F238E27FC236}">
                <a16:creationId xmlns:a16="http://schemas.microsoft.com/office/drawing/2014/main" id="{6CED530F-A0A9-0ED8-7A69-9169B61C0E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21153" b="21153"/>
          <a:stretch/>
        </p:blipFill>
        <p:spPr>
          <a:xfrm>
            <a:off x="7488627" y="2355970"/>
            <a:ext cx="3725384" cy="2722204"/>
          </a:xfrm>
          <a:prstGeom prst="rect">
            <a:avLst/>
          </a:prstGeom>
        </p:spPr>
      </p:pic>
      <p:sp>
        <p:nvSpPr>
          <p:cNvPr id="3962" name="Title 77">
            <a:extLst>
              <a:ext uri="{FF2B5EF4-FFF2-40B4-BE49-F238E27FC236}">
                <a16:creationId xmlns:a16="http://schemas.microsoft.com/office/drawing/2014/main" id="{D76DBD00-1BD2-14DC-7E02-8E25F377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42" y="171223"/>
            <a:ext cx="4987809" cy="1464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FFFF00"/>
                </a:solidFill>
              </a:rPr>
              <a:t>Contents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36CC-5043-E65D-FD5A-883520C68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F44C5A9-779A-3831-1A81-5CD50A8E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3E7ED415-0C0A-FA6B-C8CF-CFE1ED54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0294C649-3E17-6456-99EF-5BDB57BC4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D7FB68-F0B8-AFFD-1894-85E5143A0650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19DE12B-CA2C-2F0D-7401-B93DEA3F8A3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6591880-FA74-00F6-0B7D-6B85FF62F7A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3EB838-36CB-6DE1-1944-EB9E6881208E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8F4F66B-7B91-3C59-751A-3F1285BA1D1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A63465-D1C1-AD2F-2DFA-596289279C31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F8FF6EE-7E00-5F07-037D-9EBE135A652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124D92-431A-7665-6513-409DDB5B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77">
            <a:extLst>
              <a:ext uri="{FF2B5EF4-FFF2-40B4-BE49-F238E27FC236}">
                <a16:creationId xmlns:a16="http://schemas.microsoft.com/office/drawing/2014/main" id="{3E81C4E7-A70D-1562-7F2A-69429582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38" y="565623"/>
            <a:ext cx="4390807" cy="939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B3DCAC50-7FEA-00A9-57D5-8625343D7A87}"/>
              </a:ext>
            </a:extLst>
          </p:cNvPr>
          <p:cNvSpPr txBox="1">
            <a:spLocks/>
          </p:cNvSpPr>
          <p:nvPr/>
        </p:nvSpPr>
        <p:spPr>
          <a:xfrm>
            <a:off x="1237670" y="1757434"/>
            <a:ext cx="10400146" cy="356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Numerical integration is essential for solving definite integrals that are difficult or impossible to solve exactly.</a:t>
            </a:r>
          </a:p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The Trapezoidal Rule offers a simple approximation but has limited accuracy.</a:t>
            </a:r>
          </a:p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Richardson Extrapolation is a technique to improve accuracy by reducing error.</a:t>
            </a:r>
          </a:p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FF6A-3525-BC13-260A-A575311E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A2AEAB4-221A-3C72-79CE-9ADD2081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71" y="293571"/>
            <a:ext cx="8477520" cy="1627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00"/>
                </a:solidFill>
              </a:rPr>
              <a:t>Theoretical Background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A311B7D-1BD2-4459-1748-26EBD49E465F}"/>
              </a:ext>
            </a:extLst>
          </p:cNvPr>
          <p:cNvSpPr txBox="1">
            <a:spLocks/>
          </p:cNvSpPr>
          <p:nvPr/>
        </p:nvSpPr>
        <p:spPr>
          <a:xfrm>
            <a:off x="1236481" y="1290930"/>
            <a:ext cx="9003280" cy="5065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n-US" b="1" dirty="0">
                <a:solidFill>
                  <a:srgbClr val="FFFF00"/>
                </a:solidFill>
                <a:latin typeface="Bahnschrift" panose="020B0502040204020203" pitchFamily="34" charset="0"/>
                <a:ea typeface="+mn-lt"/>
                <a:cs typeface="+mn-lt"/>
              </a:rPr>
              <a:t>Trapezoidal Rule: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Approximates a definite integral by dividing the interval 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      [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a,b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] into n subintervals of width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Formula:    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Its error is of the order </a:t>
            </a:r>
          </a:p>
          <a:p>
            <a:pPr algn="just">
              <a:buClr>
                <a:schemeClr val="bg1"/>
              </a:buClr>
            </a:pPr>
            <a:r>
              <a:rPr lang="en-US" b="1" dirty="0">
                <a:solidFill>
                  <a:srgbClr val="FFFF00"/>
                </a:solidFill>
                <a:latin typeface="Bahnschrift" panose="020B0502040204020203" pitchFamily="34" charset="0"/>
                <a:ea typeface="+mn-lt"/>
                <a:cs typeface="+mn-lt"/>
              </a:rPr>
              <a:t>Richardson Extrapolation:</a:t>
            </a:r>
            <a:endParaRPr lang="en-US" b="1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Combines results from two different step sizes (h and h/2) to improve accuracy.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Formula: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This method cancels the leading error term, increasing accuracy to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0DFBBC-842E-4E5A-5997-B4092D66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95" y="2405957"/>
            <a:ext cx="810542" cy="395229"/>
          </a:xfrm>
          <a:prstGeom prst="rect">
            <a:avLst/>
          </a:prstGeom>
        </p:spPr>
      </p:pic>
      <p:pic>
        <p:nvPicPr>
          <p:cNvPr id="15" name="Picture 1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449DD6F3-3E5F-BF43-38BD-6CFFBAA8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34" y="2887279"/>
            <a:ext cx="2781300" cy="54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91C9BE-BBEB-34AF-419A-1EB26F84B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41" y="3640496"/>
            <a:ext cx="528580" cy="23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E91F3-5E53-3AE2-D411-EDC91D496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682" y="5217293"/>
            <a:ext cx="1438275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17C678-868B-748B-3514-4D78A7B04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2963" y="5810007"/>
            <a:ext cx="586073" cy="2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BEE-74FC-8069-4D84-31A165E5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84" y="991296"/>
            <a:ext cx="9988166" cy="1325397"/>
          </a:xfrm>
        </p:spPr>
        <p:txBody>
          <a:bodyPr lIns="91440" tIns="45720" rIns="91440" bIns="45720" anchor="t"/>
          <a:lstStyle/>
          <a:p>
            <a:pPr algn="l"/>
            <a:r>
              <a:rPr lang="en-US" sz="3600" b="1" dirty="0">
                <a:solidFill>
                  <a:srgbClr val="FFFF00"/>
                </a:solidFill>
                <a:latin typeface="Posterama"/>
                <a:cs typeface="Posterama"/>
              </a:rPr>
              <a:t>Methodology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64129-74D4-E188-5AB3-98B069EF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109B5-BA9B-59DF-DCA7-94D5FBC3B3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556" y="2055814"/>
            <a:ext cx="8662988" cy="2737860"/>
          </a:xfrm>
        </p:spPr>
        <p:txBody>
          <a:bodyPr lIns="91440" tIns="45720" rIns="91440" bIns="45720" anchor="t"/>
          <a:lstStyle/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1. Divide the interval 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just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   [</a:t>
            </a:r>
            <a:r>
              <a:rPr lang="en-US" sz="2400" dirty="0" err="1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a,b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] into n subintervals of width 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2. Apply the Trapezoidal Rule to compute T(h).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3. Compute a second approximation, T(h/2), using 2n subintervals.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4. Apply Richardson Extrapolation using the formula: 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5. Compare the extrapolated result with the exact solution 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D3212-C7A1-3F9E-16E8-9EAA2A7A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82" y="2496267"/>
            <a:ext cx="987445" cy="481489"/>
          </a:xfrm>
          <a:prstGeom prst="rect">
            <a:avLst/>
          </a:prstGeom>
        </p:spPr>
      </p:pic>
      <p:pic>
        <p:nvPicPr>
          <p:cNvPr id="8" name="Picture 7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77E2488-E9C0-4D88-2463-858AC61A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131" y="4414981"/>
            <a:ext cx="3161117" cy="523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FDBF8-1185-E370-7197-636989B0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121" y="5129870"/>
            <a:ext cx="1530043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4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9BD90-E35D-88AB-FDE6-A00B9E80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12FC6D-2FF5-1DAD-DDFC-A0243988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37" y="977816"/>
            <a:ext cx="7026374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Pseudocode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65D4D8-ED1F-19CB-54BF-84E163C0F033}"/>
              </a:ext>
            </a:extLst>
          </p:cNvPr>
          <p:cNvSpPr txBox="1">
            <a:spLocks/>
          </p:cNvSpPr>
          <p:nvPr/>
        </p:nvSpPr>
        <p:spPr>
          <a:xfrm>
            <a:off x="1185755" y="2384474"/>
            <a:ext cx="8614027" cy="3545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Input: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a, b, n </a:t>
            </a:r>
            <a:endParaRPr lang="en-US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Compute: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T(h) using trapezoidal rule </a:t>
            </a: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Compute: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T(h/2) with 2n subintervals </a:t>
            </a: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Apply Richardson: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 = (4*T(h/2) - T(h)) / 3 </a:t>
            </a: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Output: 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T(h), I, and error </a:t>
            </a:r>
          </a:p>
        </p:txBody>
      </p:sp>
    </p:spTree>
    <p:extLst>
      <p:ext uri="{BB962C8B-B14F-4D97-AF65-F5344CB8AC3E}">
        <p14:creationId xmlns:p14="http://schemas.microsoft.com/office/powerpoint/2010/main" val="131009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68E7-CB4C-CC17-B2F9-E4982C8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5F745A-10D9-FB76-7377-92A8710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60" y="543731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EE6F2B2-07F2-42EB-F849-41AB0D7A1A1B}"/>
              </a:ext>
            </a:extLst>
          </p:cNvPr>
          <p:cNvSpPr txBox="1">
            <a:spLocks/>
          </p:cNvSpPr>
          <p:nvPr/>
        </p:nvSpPr>
        <p:spPr>
          <a:xfrm>
            <a:off x="1108365" y="1980522"/>
            <a:ext cx="10072314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program is implemented in the C programming language.</a:t>
            </a:r>
          </a:p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takes user input for limits </a:t>
            </a:r>
          </a:p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a, b, and the number of subintervals n.</a:t>
            </a:r>
          </a:p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computes the Trapezoidal Rule approximation, applies Richardson Extrapolation, and compares the results to the exact value.</a:t>
            </a:r>
          </a:p>
        </p:txBody>
      </p:sp>
    </p:spTree>
    <p:extLst>
      <p:ext uri="{BB962C8B-B14F-4D97-AF65-F5344CB8AC3E}">
        <p14:creationId xmlns:p14="http://schemas.microsoft.com/office/powerpoint/2010/main" val="381014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8716B-85BD-E91B-2A45-42F2BB4D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9051-EEB6-8518-C564-122FA0CA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1D68-E340-4B73-4397-EE56D615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19" y="946803"/>
            <a:ext cx="8278328" cy="10944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GitHub Repository Structure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88D7C78-FA15-5CF7-CE58-93B424DC04FD}"/>
              </a:ext>
            </a:extLst>
          </p:cNvPr>
          <p:cNvSpPr txBox="1">
            <a:spLocks/>
          </p:cNvSpPr>
          <p:nvPr/>
        </p:nvSpPr>
        <p:spPr>
          <a:xfrm>
            <a:off x="1496291" y="2780145"/>
            <a:ext cx="9125527" cy="3260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Kappa_Presentation.pptx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The Microsoft PowerPoint slide of the project.</a:t>
            </a:r>
            <a:endParaRPr lang="en-US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Kappa_report.pdf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Prepared </a:t>
            </a:r>
            <a:r>
              <a:rPr lang="en-US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LaTex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report of the project.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Kappa_report.zip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LaTeX report .zip file of the project.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00"/>
                </a:solidFill>
                <a:latin typeface="Bahnschrift" panose="020B0502040204020203" pitchFamily="34" charset="0"/>
              </a:rPr>
              <a:t>Kappa_Richardson-Trapezoidal.c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The C program.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LICENSE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README.md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Project description and usage instructions.</a:t>
            </a:r>
          </a:p>
          <a:p>
            <a:pPr marL="57150" algn="l">
              <a:lnSpc>
                <a:spcPct val="100000"/>
              </a:lnSpc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Repository Link: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https://github.com/2022200000149-rantu/Richardson-Trapezoidal</a:t>
            </a:r>
            <a:endParaRPr lang="en-US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5715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3671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5E2802-9433-4964-B550-6B2C67F9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2B19F1-827B-4D29-A0BB-81814D5A90F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B5E3B5A-BC69-49FF-8D6A-CC47CD10268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823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AvenirNext LT Pro Medium</vt:lpstr>
      <vt:lpstr>Bahnschrift</vt:lpstr>
      <vt:lpstr>Calibri</vt:lpstr>
      <vt:lpstr>Posterama</vt:lpstr>
      <vt:lpstr>Posterama (Headings)</vt:lpstr>
      <vt:lpstr>Segoe UI Semilight</vt:lpstr>
      <vt:lpstr>Wingdings</vt:lpstr>
      <vt:lpstr>ExploreVTI</vt:lpstr>
      <vt:lpstr>PowerPoint Presentation</vt:lpstr>
      <vt:lpstr>Group Name: Kappa</vt:lpstr>
      <vt:lpstr>Contents</vt:lpstr>
      <vt:lpstr>Introduction</vt:lpstr>
      <vt:lpstr>Theoretical Background</vt:lpstr>
      <vt:lpstr>Methodology</vt:lpstr>
      <vt:lpstr>Pseudocode</vt:lpstr>
      <vt:lpstr>Implementation</vt:lpstr>
      <vt:lpstr>GitHub Repository Structure</vt:lpstr>
      <vt:lpstr>Results &amp; Analysis</vt:lpstr>
      <vt:lpstr>Discussion</vt:lpstr>
      <vt:lpstr>Conclusion</vt:lpstr>
      <vt:lpstr>Future Work</vt:lpstr>
      <vt:lpstr>References</vt:lpstr>
      <vt:lpstr>CODE RUN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Rantu Roy</cp:lastModifiedBy>
  <cp:revision>332</cp:revision>
  <dcterms:created xsi:type="dcterms:W3CDTF">2025-09-22T16:14:46Z</dcterms:created>
  <dcterms:modified xsi:type="dcterms:W3CDTF">2025-09-24T05:50:59Z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