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2808525" cy="30279975"/>
  <p:notesSz cx="6769100" cy="9906000"/>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75">
          <p15:clr>
            <a:srgbClr val="A4A3A4"/>
          </p15:clr>
        </p15:guide>
        <p15:guide id="2" orient="horz" pos="17995">
          <p15:clr>
            <a:srgbClr val="A4A3A4"/>
          </p15:clr>
        </p15:guide>
        <p15:guide id="3" orient="horz" pos="4003">
          <p15:clr>
            <a:srgbClr val="A4A3A4"/>
          </p15:clr>
        </p15:guide>
        <p15:guide id="4" orient="horz" pos="576">
          <p15:clr>
            <a:srgbClr val="A4A3A4"/>
          </p15:clr>
        </p15:guide>
        <p15:guide id="5" orient="horz" pos="3211">
          <p15:clr>
            <a:srgbClr val="A4A3A4"/>
          </p15:clr>
        </p15:guide>
        <p15:guide id="6" pos="17486">
          <p15:clr>
            <a:srgbClr val="A4A3A4"/>
          </p15:clr>
        </p15:guide>
        <p15:guide id="7" pos="26278">
          <p15:clr>
            <a:srgbClr val="A4A3A4"/>
          </p15:clr>
        </p15:guide>
        <p15:guide id="8">
          <p15:clr>
            <a:srgbClr val="A4A3A4"/>
          </p15:clr>
        </p15:guide>
        <p15:guide id="9" pos="18284">
          <p15:clr>
            <a:srgbClr val="A4A3A4"/>
          </p15:clr>
        </p15:guide>
        <p15:guide id="10" pos="13667">
          <p15:clr>
            <a:srgbClr val="A4A3A4"/>
          </p15:clr>
        </p15:guide>
        <p15:guide id="11" pos="9265">
          <p15:clr>
            <a:srgbClr val="A4A3A4"/>
          </p15:clr>
        </p15:guide>
        <p15:guide id="12" pos="13324"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84"/>
    <a:srgbClr val="377FB4"/>
    <a:srgbClr val="80BB30"/>
    <a:srgbClr val="3886B2"/>
    <a:srgbClr val="3590C4"/>
    <a:srgbClr val="D4D5E5"/>
    <a:srgbClr val="652D89"/>
    <a:srgbClr val="E3D9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4" autoAdjust="0"/>
    <p:restoredTop sz="94660"/>
  </p:normalViewPr>
  <p:slideViewPr>
    <p:cSldViewPr snapToGrid="0" showGuides="1">
      <p:cViewPr>
        <p:scale>
          <a:sx n="15" d="100"/>
          <a:sy n="15" d="100"/>
        </p:scale>
        <p:origin x="16" y="332"/>
      </p:cViewPr>
      <p:guideLst>
        <p:guide orient="horz" pos="1675"/>
        <p:guide orient="horz" pos="17995"/>
        <p:guide orient="horz" pos="4003"/>
        <p:guide orient="horz" pos="576"/>
        <p:guide orient="horz" pos="3211"/>
        <p:guide pos="17486"/>
        <p:guide pos="26278"/>
        <p:guide/>
        <p:guide pos="18284"/>
        <p:guide pos="13667"/>
        <p:guide pos="9265"/>
        <p:guide pos="13324"/>
      </p:guideLst>
    </p:cSldViewPr>
  </p:slideViewPr>
  <p:outlineViewPr>
    <p:cViewPr>
      <p:scale>
        <a:sx n="33" d="100"/>
        <a:sy n="33" d="100"/>
      </p:scale>
      <p:origin x="0" y="0"/>
    </p:cViewPr>
  </p:outlineViewPr>
  <p:notesTextViewPr>
    <p:cViewPr>
      <p:scale>
        <a:sx n="100" d="100"/>
        <a:sy n="100" d="100"/>
      </p:scale>
      <p:origin x="0" y="-4"/>
    </p:cViewPr>
  </p:notesTextViewPr>
  <p:notesViewPr>
    <p:cSldViewPr snapToGrid="0" showGuides="1">
      <p:cViewPr varScale="1">
        <p:scale>
          <a:sx n="91" d="100"/>
          <a:sy n="91" d="100"/>
        </p:scale>
        <p:origin x="-2704" y="-104"/>
      </p:cViewPr>
      <p:guideLst>
        <p:guide orient="horz" pos="3120"/>
        <p:guide pos="2132"/>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86B073-8FDB-C5E3-3682-3C8559860442}"/>
              </a:ext>
            </a:extLst>
          </p:cNvPr>
          <p:cNvSpPr>
            <a:spLocks noGrp="1"/>
          </p:cNvSpPr>
          <p:nvPr>
            <p:ph type="hdr" sz="quarter"/>
          </p:nvPr>
        </p:nvSpPr>
        <p:spPr>
          <a:xfrm>
            <a:off x="0" y="0"/>
            <a:ext cx="2933700" cy="4953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6C8C13A8-DFFD-4E85-1C06-8E5A8B45545D}"/>
              </a:ext>
            </a:extLst>
          </p:cNvPr>
          <p:cNvSpPr>
            <a:spLocks noGrp="1"/>
          </p:cNvSpPr>
          <p:nvPr>
            <p:ph type="dt" idx="1"/>
          </p:nvPr>
        </p:nvSpPr>
        <p:spPr>
          <a:xfrm>
            <a:off x="3833813" y="0"/>
            <a:ext cx="2933700" cy="4953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7B5C09C-4081-4298-86CE-18D05E4AED50}" type="datetimeFigureOut">
              <a:rPr lang="en-US" altLang="en-US"/>
              <a:pPr>
                <a:defRPr/>
              </a:pPr>
              <a:t>4/1/2025</a:t>
            </a:fld>
            <a:endParaRPr lang="en-US" altLang="en-US"/>
          </a:p>
        </p:txBody>
      </p:sp>
      <p:sp>
        <p:nvSpPr>
          <p:cNvPr id="4" name="Slide Image Placeholder 3">
            <a:extLst>
              <a:ext uri="{FF2B5EF4-FFF2-40B4-BE49-F238E27FC236}">
                <a16:creationId xmlns:a16="http://schemas.microsoft.com/office/drawing/2014/main" id="{6002B311-2FA3-288B-4086-25907DA79964}"/>
              </a:ext>
            </a:extLst>
          </p:cNvPr>
          <p:cNvSpPr>
            <a:spLocks noGrp="1" noRot="1" noChangeAspect="1"/>
          </p:cNvSpPr>
          <p:nvPr>
            <p:ph type="sldImg" idx="2"/>
          </p:nvPr>
        </p:nvSpPr>
        <p:spPr>
          <a:xfrm>
            <a:off x="758825" y="742950"/>
            <a:ext cx="5251450" cy="3714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A60326A-F4E7-ED4A-016D-99BFCD648D63}"/>
              </a:ext>
            </a:extLst>
          </p:cNvPr>
          <p:cNvSpPr>
            <a:spLocks noGrp="1"/>
          </p:cNvSpPr>
          <p:nvPr>
            <p:ph type="body" sz="quarter" idx="3"/>
          </p:nvPr>
        </p:nvSpPr>
        <p:spPr>
          <a:xfrm>
            <a:off x="676275" y="4705350"/>
            <a:ext cx="5416550" cy="44577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CB589BF1-4B94-BC0E-1405-8E035E72E17E}"/>
              </a:ext>
            </a:extLst>
          </p:cNvPr>
          <p:cNvSpPr>
            <a:spLocks noGrp="1"/>
          </p:cNvSpPr>
          <p:nvPr>
            <p:ph type="ftr" sz="quarter" idx="4"/>
          </p:nvPr>
        </p:nvSpPr>
        <p:spPr>
          <a:xfrm>
            <a:off x="0" y="9409113"/>
            <a:ext cx="2933700" cy="4953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7E147496-9617-367B-4A46-62D102C5556B}"/>
              </a:ext>
            </a:extLst>
          </p:cNvPr>
          <p:cNvSpPr>
            <a:spLocks noGrp="1"/>
          </p:cNvSpPr>
          <p:nvPr>
            <p:ph type="sldNum" sz="quarter" idx="5"/>
          </p:nvPr>
        </p:nvSpPr>
        <p:spPr>
          <a:xfrm>
            <a:off x="3833813" y="9409113"/>
            <a:ext cx="2933700" cy="4953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674593C-EE59-487A-B0C0-AF05B9628A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CF91989D-72A5-2D07-41C9-E3CD8CDE7A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0D563997-CFCD-F37D-A3D1-4E056B526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26A7E473-F85A-D493-40A2-7D4FAD516A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274D5B52-B38A-473D-ABCC-2D93E8C62432}" type="slidenum">
              <a:rPr lang="en-US" altLang="en-US" sz="1200" smtClean="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38608" y="6653181"/>
            <a:ext cx="51443637" cy="4591317"/>
          </a:xfrm>
        </p:spPr>
        <p:txBody>
          <a:bodyPr/>
          <a:lstStyle/>
          <a:p>
            <a:r>
              <a:rPr lang="en-US"/>
              <a:t>Click to edit Master title style</a:t>
            </a:r>
            <a:endParaRPr lang="en-GB"/>
          </a:p>
        </p:txBody>
      </p:sp>
      <p:sp>
        <p:nvSpPr>
          <p:cNvPr id="3" name="Subtitle 2"/>
          <p:cNvSpPr>
            <a:spLocks noGrp="1"/>
          </p:cNvSpPr>
          <p:nvPr>
            <p:ph type="subTitle" idx="1"/>
          </p:nvPr>
        </p:nvSpPr>
        <p:spPr>
          <a:xfrm>
            <a:off x="9077215" y="12136918"/>
            <a:ext cx="42366422" cy="547351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B9A2D9F6-CF20-9626-DC76-31E7A1B6DD8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366C61E-EE37-6514-FE41-927F594A4F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77650D-327D-1323-978D-B234472C5C72}"/>
              </a:ext>
            </a:extLst>
          </p:cNvPr>
          <p:cNvSpPr>
            <a:spLocks noGrp="1" noChangeArrowheads="1"/>
          </p:cNvSpPr>
          <p:nvPr>
            <p:ph type="sldNum" sz="quarter" idx="12"/>
          </p:nvPr>
        </p:nvSpPr>
        <p:spPr>
          <a:ln/>
        </p:spPr>
        <p:txBody>
          <a:bodyPr/>
          <a:lstStyle>
            <a:lvl1pPr>
              <a:defRPr/>
            </a:lvl1pPr>
          </a:lstStyle>
          <a:p>
            <a:pPr>
              <a:defRPr/>
            </a:pPr>
            <a:fld id="{CA6723A0-80AC-4CAA-8B20-EF21E147AF97}" type="slidenum">
              <a:rPr lang="en-GB" altLang="en-US"/>
              <a:pPr>
                <a:defRPr/>
              </a:pPr>
              <a:t>‹#›</a:t>
            </a:fld>
            <a:endParaRPr lang="en-GB" altLang="en-US"/>
          </a:p>
        </p:txBody>
      </p:sp>
    </p:spTree>
    <p:extLst>
      <p:ext uri="{BB962C8B-B14F-4D97-AF65-F5344CB8AC3E}">
        <p14:creationId xmlns:p14="http://schemas.microsoft.com/office/powerpoint/2010/main" val="172023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BE71C25-CCB6-752B-E89C-0C18D8C8F51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C5088C9-3B0E-22D3-34B7-C767CB7966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5877796-96FD-27DF-B41D-A8B8DA088497}"/>
              </a:ext>
            </a:extLst>
          </p:cNvPr>
          <p:cNvSpPr>
            <a:spLocks noGrp="1" noChangeArrowheads="1"/>
          </p:cNvSpPr>
          <p:nvPr>
            <p:ph type="sldNum" sz="quarter" idx="12"/>
          </p:nvPr>
        </p:nvSpPr>
        <p:spPr>
          <a:ln/>
        </p:spPr>
        <p:txBody>
          <a:bodyPr/>
          <a:lstStyle>
            <a:lvl1pPr>
              <a:defRPr/>
            </a:lvl1pPr>
          </a:lstStyle>
          <a:p>
            <a:pPr>
              <a:defRPr/>
            </a:pPr>
            <a:fld id="{5A24E681-CFB3-49D3-813A-267BC7EA71BD}" type="slidenum">
              <a:rPr lang="en-GB" altLang="en-US"/>
              <a:pPr>
                <a:defRPr/>
              </a:pPr>
              <a:t>‹#›</a:t>
            </a:fld>
            <a:endParaRPr lang="en-GB" altLang="en-US"/>
          </a:p>
        </p:txBody>
      </p:sp>
    </p:spTree>
    <p:extLst>
      <p:ext uri="{BB962C8B-B14F-4D97-AF65-F5344CB8AC3E}">
        <p14:creationId xmlns:p14="http://schemas.microsoft.com/office/powerpoint/2010/main" val="183833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3122479" y="1903830"/>
            <a:ext cx="12859766" cy="1713447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38608" y="1903830"/>
            <a:ext cx="38364591" cy="171344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567F0F2B-360D-66D7-73F1-9D6B7EDF18F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AE1BD97-58E7-ECE4-D1D9-0105D13E1E1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26E873-6AF7-0D82-9396-6A7D0107012D}"/>
              </a:ext>
            </a:extLst>
          </p:cNvPr>
          <p:cNvSpPr>
            <a:spLocks noGrp="1" noChangeArrowheads="1"/>
          </p:cNvSpPr>
          <p:nvPr>
            <p:ph type="sldNum" sz="quarter" idx="12"/>
          </p:nvPr>
        </p:nvSpPr>
        <p:spPr>
          <a:ln/>
        </p:spPr>
        <p:txBody>
          <a:bodyPr/>
          <a:lstStyle>
            <a:lvl1pPr>
              <a:defRPr/>
            </a:lvl1pPr>
          </a:lstStyle>
          <a:p>
            <a:pPr>
              <a:defRPr/>
            </a:pPr>
            <a:fld id="{F8FEE3A3-C4A9-4096-86C6-884D600DD6F2}" type="slidenum">
              <a:rPr lang="en-GB" altLang="en-US"/>
              <a:pPr>
                <a:defRPr/>
              </a:pPr>
              <a:t>‹#›</a:t>
            </a:fld>
            <a:endParaRPr lang="en-GB" altLang="en-US"/>
          </a:p>
        </p:txBody>
      </p:sp>
    </p:spTree>
    <p:extLst>
      <p:ext uri="{BB962C8B-B14F-4D97-AF65-F5344CB8AC3E}">
        <p14:creationId xmlns:p14="http://schemas.microsoft.com/office/powerpoint/2010/main" val="416144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7E68EA7-3B19-4DB7-AFC5-C8A65B023F7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EFBF409-808C-6CDC-DCEC-85A60DCF9B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1CB8D52-ACFD-BBDD-FCB7-00D4E372C840}"/>
              </a:ext>
            </a:extLst>
          </p:cNvPr>
          <p:cNvSpPr>
            <a:spLocks noGrp="1" noChangeArrowheads="1"/>
          </p:cNvSpPr>
          <p:nvPr>
            <p:ph type="sldNum" sz="quarter" idx="12"/>
          </p:nvPr>
        </p:nvSpPr>
        <p:spPr>
          <a:ln/>
        </p:spPr>
        <p:txBody>
          <a:bodyPr/>
          <a:lstStyle>
            <a:lvl1pPr>
              <a:defRPr/>
            </a:lvl1pPr>
          </a:lstStyle>
          <a:p>
            <a:pPr>
              <a:defRPr/>
            </a:pPr>
            <a:fld id="{61022B9F-DF2A-443A-9B2F-FCB9C40D65B7}" type="slidenum">
              <a:rPr lang="en-GB" altLang="en-US"/>
              <a:pPr>
                <a:defRPr/>
              </a:pPr>
              <a:t>‹#›</a:t>
            </a:fld>
            <a:endParaRPr lang="en-GB" altLang="en-US"/>
          </a:p>
        </p:txBody>
      </p:sp>
    </p:spTree>
    <p:extLst>
      <p:ext uri="{BB962C8B-B14F-4D97-AF65-F5344CB8AC3E}">
        <p14:creationId xmlns:p14="http://schemas.microsoft.com/office/powerpoint/2010/main" val="2245989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80728" y="13762797"/>
            <a:ext cx="51443637" cy="4253871"/>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4780728" y="9077590"/>
            <a:ext cx="51443637" cy="468520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9A6166E-A571-BBF3-5208-3B5FBF48415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C5DBAC9-E2FF-64C3-9A82-2152111E830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1A7F4DB-9AEB-7F08-77BC-57B8ABBBC592}"/>
              </a:ext>
            </a:extLst>
          </p:cNvPr>
          <p:cNvSpPr>
            <a:spLocks noGrp="1" noChangeArrowheads="1"/>
          </p:cNvSpPr>
          <p:nvPr>
            <p:ph type="sldNum" sz="quarter" idx="12"/>
          </p:nvPr>
        </p:nvSpPr>
        <p:spPr>
          <a:ln/>
        </p:spPr>
        <p:txBody>
          <a:bodyPr/>
          <a:lstStyle>
            <a:lvl1pPr>
              <a:defRPr/>
            </a:lvl1pPr>
          </a:lstStyle>
          <a:p>
            <a:pPr>
              <a:defRPr/>
            </a:pPr>
            <a:fld id="{1DD6D82C-ECEC-47BD-9F1A-7632B94F736D}" type="slidenum">
              <a:rPr lang="en-GB" altLang="en-US"/>
              <a:pPr>
                <a:defRPr/>
              </a:pPr>
              <a:t>‹#›</a:t>
            </a:fld>
            <a:endParaRPr lang="en-GB" altLang="en-US"/>
          </a:p>
        </p:txBody>
      </p:sp>
    </p:spTree>
    <p:extLst>
      <p:ext uri="{BB962C8B-B14F-4D97-AF65-F5344CB8AC3E}">
        <p14:creationId xmlns:p14="http://schemas.microsoft.com/office/powerpoint/2010/main" val="4329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38608" y="6187448"/>
            <a:ext cx="25612178" cy="128508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0370065" y="6187448"/>
            <a:ext cx="25612179" cy="1285085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750AC2B1-4BEE-99CE-E58B-5762D8BCF27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30A32D4-427B-04EE-EBCE-5EA865953C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BB5C2E1-7937-8C80-DBD7-9058398CDF78}"/>
              </a:ext>
            </a:extLst>
          </p:cNvPr>
          <p:cNvSpPr>
            <a:spLocks noGrp="1" noChangeArrowheads="1"/>
          </p:cNvSpPr>
          <p:nvPr>
            <p:ph type="sldNum" sz="quarter" idx="12"/>
          </p:nvPr>
        </p:nvSpPr>
        <p:spPr>
          <a:ln/>
        </p:spPr>
        <p:txBody>
          <a:bodyPr/>
          <a:lstStyle>
            <a:lvl1pPr>
              <a:defRPr/>
            </a:lvl1pPr>
          </a:lstStyle>
          <a:p>
            <a:pPr>
              <a:defRPr/>
            </a:pPr>
            <a:fld id="{8371D63F-70E8-4CBD-971B-567BDDA49E4C}" type="slidenum">
              <a:rPr lang="en-GB" altLang="en-US"/>
              <a:pPr>
                <a:defRPr/>
              </a:pPr>
              <a:t>‹#›</a:t>
            </a:fld>
            <a:endParaRPr lang="en-GB" altLang="en-US"/>
          </a:p>
        </p:txBody>
      </p:sp>
    </p:spTree>
    <p:extLst>
      <p:ext uri="{BB962C8B-B14F-4D97-AF65-F5344CB8AC3E}">
        <p14:creationId xmlns:p14="http://schemas.microsoft.com/office/powerpoint/2010/main" val="2620358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6501" y="858026"/>
            <a:ext cx="54467851" cy="3569682"/>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026500" y="4793972"/>
            <a:ext cx="26740548" cy="1998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026500" y="6792622"/>
            <a:ext cx="26740548" cy="123395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0744665" y="4793972"/>
            <a:ext cx="26749687" cy="19986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0744665" y="6792622"/>
            <a:ext cx="26749687" cy="1233957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E09B461C-C691-E33B-2DDB-42984A0EA5E0}"/>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76E2F53-8B60-486A-8AF0-269BBFA99D1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3D1ADA5-14E8-6A31-AADC-E875A668310B}"/>
              </a:ext>
            </a:extLst>
          </p:cNvPr>
          <p:cNvSpPr>
            <a:spLocks noGrp="1" noChangeArrowheads="1"/>
          </p:cNvSpPr>
          <p:nvPr>
            <p:ph type="sldNum" sz="quarter" idx="12"/>
          </p:nvPr>
        </p:nvSpPr>
        <p:spPr>
          <a:ln/>
        </p:spPr>
        <p:txBody>
          <a:bodyPr/>
          <a:lstStyle>
            <a:lvl1pPr>
              <a:defRPr/>
            </a:lvl1pPr>
          </a:lstStyle>
          <a:p>
            <a:pPr>
              <a:defRPr/>
            </a:pPr>
            <a:fld id="{D7F999A8-4207-4816-8CBA-E34C62425347}" type="slidenum">
              <a:rPr lang="en-GB" altLang="en-US"/>
              <a:pPr>
                <a:defRPr/>
              </a:pPr>
              <a:t>‹#›</a:t>
            </a:fld>
            <a:endParaRPr lang="en-GB" altLang="en-US"/>
          </a:p>
        </p:txBody>
      </p:sp>
    </p:spTree>
    <p:extLst>
      <p:ext uri="{BB962C8B-B14F-4D97-AF65-F5344CB8AC3E}">
        <p14:creationId xmlns:p14="http://schemas.microsoft.com/office/powerpoint/2010/main" val="4283437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7F3A637B-9F87-CEFD-0E13-8007CF3CDEB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43F2269C-2E87-4FDF-1CFC-29B9B471EF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B791DEE6-3824-71C6-6508-0FDBA24DA43E}"/>
              </a:ext>
            </a:extLst>
          </p:cNvPr>
          <p:cNvSpPr>
            <a:spLocks noGrp="1" noChangeArrowheads="1"/>
          </p:cNvSpPr>
          <p:nvPr>
            <p:ph type="sldNum" sz="quarter" idx="12"/>
          </p:nvPr>
        </p:nvSpPr>
        <p:spPr>
          <a:ln/>
        </p:spPr>
        <p:txBody>
          <a:bodyPr/>
          <a:lstStyle>
            <a:lvl1pPr>
              <a:defRPr/>
            </a:lvl1pPr>
          </a:lstStyle>
          <a:p>
            <a:pPr>
              <a:defRPr/>
            </a:pPr>
            <a:fld id="{6538BD0D-962B-4444-861B-4D490D83FFC1}" type="slidenum">
              <a:rPr lang="en-GB" altLang="en-US"/>
              <a:pPr>
                <a:defRPr/>
              </a:pPr>
              <a:t>‹#›</a:t>
            </a:fld>
            <a:endParaRPr lang="en-GB" altLang="en-US"/>
          </a:p>
        </p:txBody>
      </p:sp>
    </p:spTree>
    <p:extLst>
      <p:ext uri="{BB962C8B-B14F-4D97-AF65-F5344CB8AC3E}">
        <p14:creationId xmlns:p14="http://schemas.microsoft.com/office/powerpoint/2010/main" val="219239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2D590B6-9084-EB1C-AF5E-9C81FB6A73C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D1313513-A178-5E23-5BF9-890E40B727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BF64F059-02A6-31A1-0917-D241A4AEAA5D}"/>
              </a:ext>
            </a:extLst>
          </p:cNvPr>
          <p:cNvSpPr>
            <a:spLocks noGrp="1" noChangeArrowheads="1"/>
          </p:cNvSpPr>
          <p:nvPr>
            <p:ph type="sldNum" sz="quarter" idx="12"/>
          </p:nvPr>
        </p:nvSpPr>
        <p:spPr>
          <a:ln/>
        </p:spPr>
        <p:txBody>
          <a:bodyPr/>
          <a:lstStyle>
            <a:lvl1pPr>
              <a:defRPr/>
            </a:lvl1pPr>
          </a:lstStyle>
          <a:p>
            <a:pPr>
              <a:defRPr/>
            </a:pPr>
            <a:fld id="{DD47E261-0CD3-4667-8FCB-366DF98E337B}" type="slidenum">
              <a:rPr lang="en-GB" altLang="en-US"/>
              <a:pPr>
                <a:defRPr/>
              </a:pPr>
              <a:t>‹#›</a:t>
            </a:fld>
            <a:endParaRPr lang="en-GB" altLang="en-US"/>
          </a:p>
        </p:txBody>
      </p:sp>
    </p:spTree>
    <p:extLst>
      <p:ext uri="{BB962C8B-B14F-4D97-AF65-F5344CB8AC3E}">
        <p14:creationId xmlns:p14="http://schemas.microsoft.com/office/powerpoint/2010/main" val="37653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6501" y="852448"/>
            <a:ext cx="19910939" cy="3629177"/>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23661515" y="852448"/>
            <a:ext cx="33832837" cy="182797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026501" y="4481624"/>
            <a:ext cx="19910939" cy="1465056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F00ACC7-DCEF-C555-BA40-72A167E3AC1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9737028-0471-9F26-DC5C-AAE717B0C6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F6A8704-F354-4996-EC1F-9026872CABF7}"/>
              </a:ext>
            </a:extLst>
          </p:cNvPr>
          <p:cNvSpPr>
            <a:spLocks noGrp="1" noChangeArrowheads="1"/>
          </p:cNvSpPr>
          <p:nvPr>
            <p:ph type="sldNum" sz="quarter" idx="12"/>
          </p:nvPr>
        </p:nvSpPr>
        <p:spPr>
          <a:ln/>
        </p:spPr>
        <p:txBody>
          <a:bodyPr/>
          <a:lstStyle>
            <a:lvl1pPr>
              <a:defRPr/>
            </a:lvl1pPr>
          </a:lstStyle>
          <a:p>
            <a:pPr>
              <a:defRPr/>
            </a:pPr>
            <a:fld id="{CB1F2F66-6D71-4C41-9C48-C19F513A7FCA}" type="slidenum">
              <a:rPr lang="en-GB" altLang="en-US"/>
              <a:pPr>
                <a:defRPr/>
              </a:pPr>
              <a:t>‹#›</a:t>
            </a:fld>
            <a:endParaRPr lang="en-GB" altLang="en-US"/>
          </a:p>
        </p:txBody>
      </p:sp>
    </p:spTree>
    <p:extLst>
      <p:ext uri="{BB962C8B-B14F-4D97-AF65-F5344CB8AC3E}">
        <p14:creationId xmlns:p14="http://schemas.microsoft.com/office/powerpoint/2010/main" val="802242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61595" y="14992664"/>
            <a:ext cx="36313423" cy="1769967"/>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1861595" y="1914056"/>
            <a:ext cx="36313423" cy="128508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a:p>
        </p:txBody>
      </p:sp>
      <p:sp>
        <p:nvSpPr>
          <p:cNvPr id="4" name="Text Placeholder 3"/>
          <p:cNvSpPr>
            <a:spLocks noGrp="1"/>
          </p:cNvSpPr>
          <p:nvPr>
            <p:ph type="body" sz="half" idx="2"/>
          </p:nvPr>
        </p:nvSpPr>
        <p:spPr>
          <a:xfrm>
            <a:off x="11861595" y="16762631"/>
            <a:ext cx="36313423" cy="25136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6E40172-D8AC-C531-0ACB-10F8C3FC80F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D80251ED-9B4B-AC52-638D-5AAA4428039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DFBFEE0-B9B1-A0D5-395A-C5CC8B680723}"/>
              </a:ext>
            </a:extLst>
          </p:cNvPr>
          <p:cNvSpPr>
            <a:spLocks noGrp="1" noChangeArrowheads="1"/>
          </p:cNvSpPr>
          <p:nvPr>
            <p:ph type="sldNum" sz="quarter" idx="12"/>
          </p:nvPr>
        </p:nvSpPr>
        <p:spPr>
          <a:ln/>
        </p:spPr>
        <p:txBody>
          <a:bodyPr/>
          <a:lstStyle>
            <a:lvl1pPr>
              <a:defRPr/>
            </a:lvl1pPr>
          </a:lstStyle>
          <a:p>
            <a:pPr>
              <a:defRPr/>
            </a:pPr>
            <a:fld id="{19519962-9C36-4EEB-B1BE-B6B47D7A28BD}" type="slidenum">
              <a:rPr lang="en-GB" altLang="en-US"/>
              <a:pPr>
                <a:defRPr/>
              </a:pPr>
              <a:t>‹#›</a:t>
            </a:fld>
            <a:endParaRPr lang="en-GB" altLang="en-US"/>
          </a:p>
        </p:txBody>
      </p:sp>
    </p:spTree>
    <p:extLst>
      <p:ext uri="{BB962C8B-B14F-4D97-AF65-F5344CB8AC3E}">
        <p14:creationId xmlns:p14="http://schemas.microsoft.com/office/powerpoint/2010/main" val="17590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F32EEC4-0401-F062-944C-A913FF5E4149}"/>
              </a:ext>
            </a:extLst>
          </p:cNvPr>
          <p:cNvSpPr>
            <a:spLocks noGrp="1" noChangeArrowheads="1"/>
          </p:cNvSpPr>
          <p:nvPr>
            <p:ph type="title"/>
          </p:nvPr>
        </p:nvSpPr>
        <p:spPr bwMode="auto">
          <a:xfrm>
            <a:off x="3209925" y="2690813"/>
            <a:ext cx="36388675"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297609EF-3E95-C233-2E9E-3B04883413F2}"/>
              </a:ext>
            </a:extLst>
          </p:cNvPr>
          <p:cNvSpPr>
            <a:spLocks noGrp="1" noChangeArrowheads="1"/>
          </p:cNvSpPr>
          <p:nvPr>
            <p:ph type="body" idx="1"/>
          </p:nvPr>
        </p:nvSpPr>
        <p:spPr bwMode="auto">
          <a:xfrm>
            <a:off x="3209925" y="8747125"/>
            <a:ext cx="36388675" cy="1816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E77DE9CC-181C-A319-0A8F-D371D699E2FF}"/>
              </a:ext>
            </a:extLst>
          </p:cNvPr>
          <p:cNvSpPr>
            <a:spLocks noGrp="1" noChangeArrowheads="1"/>
          </p:cNvSpPr>
          <p:nvPr>
            <p:ph type="dt" sz="half" idx="2"/>
          </p:nvPr>
        </p:nvSpPr>
        <p:spPr bwMode="auto">
          <a:xfrm>
            <a:off x="3209925" y="27589163"/>
            <a:ext cx="8918575"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eaLnBrk="1" hangingPunct="1">
              <a:defRPr sz="7000">
                <a:latin typeface="Times New Roman" pitchFamily="18"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28926BC1-B636-F2A1-E66F-14F49F14D581}"/>
              </a:ext>
            </a:extLst>
          </p:cNvPr>
          <p:cNvSpPr>
            <a:spLocks noGrp="1" noChangeArrowheads="1"/>
          </p:cNvSpPr>
          <p:nvPr>
            <p:ph type="ftr" sz="quarter" idx="3"/>
          </p:nvPr>
        </p:nvSpPr>
        <p:spPr bwMode="auto">
          <a:xfrm>
            <a:off x="14625638" y="27589163"/>
            <a:ext cx="13557250"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ctr" eaLnBrk="1" hangingPunct="1">
              <a:defRPr sz="7000">
                <a:latin typeface="Times New Roman" pitchFamily="18"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87CD000-4F2C-05AE-A285-3BB4F5006ACD}"/>
              </a:ext>
            </a:extLst>
          </p:cNvPr>
          <p:cNvSpPr>
            <a:spLocks noGrp="1" noChangeArrowheads="1"/>
          </p:cNvSpPr>
          <p:nvPr>
            <p:ph type="sldNum" sz="quarter" idx="4"/>
          </p:nvPr>
        </p:nvSpPr>
        <p:spPr bwMode="auto">
          <a:xfrm>
            <a:off x="30680025" y="27589163"/>
            <a:ext cx="8918575" cy="2017712"/>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r" eaLnBrk="1" hangingPunct="1">
              <a:defRPr sz="7000">
                <a:latin typeface="Times New Roman" panose="02020603050405020304" pitchFamily="18" charset="0"/>
              </a:defRPr>
            </a:lvl1pPr>
          </a:lstStyle>
          <a:p>
            <a:pPr>
              <a:defRPr/>
            </a:pPr>
            <a:fld id="{1CB376FD-1B76-4A3A-A44B-5AC05B44AB03}"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1038" rtl="0" eaLnBrk="0" fontAlgn="base" hangingPunct="0">
        <a:spcBef>
          <a:spcPct val="0"/>
        </a:spcBef>
        <a:spcAft>
          <a:spcPct val="0"/>
        </a:spcAft>
        <a:defRPr sz="21600">
          <a:solidFill>
            <a:schemeClr val="tx2"/>
          </a:solidFill>
          <a:latin typeface="+mj-lt"/>
          <a:ea typeface="MS PGothic" panose="020B0600070205080204" pitchFamily="34" charset="-128"/>
          <a:cs typeface="ＭＳ Ｐゴシック" charset="0"/>
        </a:defRPr>
      </a:lvl1pPr>
      <a:lvl2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2pPr>
      <a:lvl3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3pPr>
      <a:lvl4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4pPr>
      <a:lvl5pPr algn="ctr" defTabSz="4491038" rtl="0" eaLnBrk="0" fontAlgn="base" hangingPunct="0">
        <a:spcBef>
          <a:spcPct val="0"/>
        </a:spcBef>
        <a:spcAft>
          <a:spcPct val="0"/>
        </a:spcAft>
        <a:defRPr sz="21600">
          <a:solidFill>
            <a:schemeClr val="tx2"/>
          </a:solidFill>
          <a:latin typeface="Times New Roman" pitchFamily="18" charset="0"/>
          <a:ea typeface="MS PGothic" panose="020B0600070205080204" pitchFamily="34" charset="-128"/>
          <a:cs typeface="ＭＳ Ｐゴシック" charset="0"/>
        </a:defRPr>
      </a:lvl5pPr>
      <a:lvl6pPr marL="457200" algn="ctr" defTabSz="4491038" rtl="0" fontAlgn="base">
        <a:spcBef>
          <a:spcPct val="0"/>
        </a:spcBef>
        <a:spcAft>
          <a:spcPct val="0"/>
        </a:spcAft>
        <a:defRPr sz="21600">
          <a:solidFill>
            <a:schemeClr val="tx2"/>
          </a:solidFill>
          <a:latin typeface="Times New Roman" pitchFamily="18" charset="0"/>
        </a:defRPr>
      </a:lvl6pPr>
      <a:lvl7pPr marL="914400" algn="ctr" defTabSz="4491038" rtl="0" fontAlgn="base">
        <a:spcBef>
          <a:spcPct val="0"/>
        </a:spcBef>
        <a:spcAft>
          <a:spcPct val="0"/>
        </a:spcAft>
        <a:defRPr sz="21600">
          <a:solidFill>
            <a:schemeClr val="tx2"/>
          </a:solidFill>
          <a:latin typeface="Times New Roman" pitchFamily="18" charset="0"/>
        </a:defRPr>
      </a:lvl7pPr>
      <a:lvl8pPr marL="1371600" algn="ctr" defTabSz="4491038" rtl="0" fontAlgn="base">
        <a:spcBef>
          <a:spcPct val="0"/>
        </a:spcBef>
        <a:spcAft>
          <a:spcPct val="0"/>
        </a:spcAft>
        <a:defRPr sz="21600">
          <a:solidFill>
            <a:schemeClr val="tx2"/>
          </a:solidFill>
          <a:latin typeface="Times New Roman" pitchFamily="18" charset="0"/>
        </a:defRPr>
      </a:lvl8pPr>
      <a:lvl9pPr marL="1828800" algn="ctr" defTabSz="4491038" rtl="0" fontAlgn="base">
        <a:spcBef>
          <a:spcPct val="0"/>
        </a:spcBef>
        <a:spcAft>
          <a:spcPct val="0"/>
        </a:spcAft>
        <a:defRPr sz="21600">
          <a:solidFill>
            <a:schemeClr val="tx2"/>
          </a:solidFill>
          <a:latin typeface="Times New Roman" pitchFamily="18" charset="0"/>
        </a:defRPr>
      </a:lvl9pPr>
    </p:titleStyle>
    <p:bodyStyle>
      <a:lvl1pPr marL="1682750" indent="-1682750" algn="l" defTabSz="4491038" rtl="0" eaLnBrk="0" fontAlgn="base" hangingPunct="0">
        <a:spcBef>
          <a:spcPct val="20000"/>
        </a:spcBef>
        <a:spcAft>
          <a:spcPct val="0"/>
        </a:spcAft>
        <a:buChar char="•"/>
        <a:defRPr sz="15500">
          <a:solidFill>
            <a:schemeClr val="tx1"/>
          </a:solidFill>
          <a:latin typeface="+mn-lt"/>
          <a:ea typeface="MS PGothic" panose="020B0600070205080204" pitchFamily="34" charset="-128"/>
          <a:cs typeface="ＭＳ Ｐゴシック" charset="0"/>
        </a:defRPr>
      </a:lvl1pPr>
      <a:lvl2pPr marL="3649663" indent="-1400175" algn="l" defTabSz="4491038" rtl="0" eaLnBrk="0" fontAlgn="base" hangingPunct="0">
        <a:spcBef>
          <a:spcPct val="20000"/>
        </a:spcBef>
        <a:spcAft>
          <a:spcPct val="0"/>
        </a:spcAft>
        <a:buChar char="–"/>
        <a:defRPr sz="13600">
          <a:solidFill>
            <a:schemeClr val="tx1"/>
          </a:solidFill>
          <a:latin typeface="+mn-lt"/>
          <a:ea typeface="MS PGothic" panose="020B0600070205080204" pitchFamily="34" charset="-128"/>
        </a:defRPr>
      </a:lvl2pPr>
      <a:lvl3pPr marL="5614988" indent="-1123950" algn="l" defTabSz="4491038" rtl="0" eaLnBrk="0" fontAlgn="base" hangingPunct="0">
        <a:spcBef>
          <a:spcPct val="20000"/>
        </a:spcBef>
        <a:spcAft>
          <a:spcPct val="0"/>
        </a:spcAft>
        <a:buChar char="•"/>
        <a:defRPr sz="11700">
          <a:solidFill>
            <a:schemeClr val="tx1"/>
          </a:solidFill>
          <a:latin typeface="+mn-lt"/>
          <a:ea typeface="MS PGothic" panose="020B0600070205080204" pitchFamily="34" charset="-128"/>
        </a:defRPr>
      </a:lvl3pPr>
      <a:lvl4pPr marL="7864475" indent="-1125538" algn="l" defTabSz="4491038" rtl="0" eaLnBrk="0" fontAlgn="base" hangingPunct="0">
        <a:spcBef>
          <a:spcPct val="20000"/>
        </a:spcBef>
        <a:spcAft>
          <a:spcPct val="0"/>
        </a:spcAft>
        <a:buChar char="–"/>
        <a:defRPr sz="9900">
          <a:solidFill>
            <a:schemeClr val="tx1"/>
          </a:solidFill>
          <a:latin typeface="+mn-lt"/>
          <a:ea typeface="MS PGothic" panose="020B0600070205080204" pitchFamily="34" charset="-128"/>
        </a:defRPr>
      </a:lvl4pPr>
      <a:lvl5pPr marL="10106025" indent="-1125538" algn="l" defTabSz="4491038" rtl="0" eaLnBrk="0" fontAlgn="base" hangingPunct="0">
        <a:spcBef>
          <a:spcPct val="20000"/>
        </a:spcBef>
        <a:spcAft>
          <a:spcPct val="0"/>
        </a:spcAft>
        <a:buChar char="»"/>
        <a:defRPr sz="9900">
          <a:solidFill>
            <a:schemeClr val="tx1"/>
          </a:solidFill>
          <a:latin typeface="+mn-lt"/>
          <a:ea typeface="MS PGothic" panose="020B0600070205080204" pitchFamily="34" charset="-128"/>
        </a:defRPr>
      </a:lvl5pPr>
      <a:lvl6pPr marL="10563225" indent="-1125538" algn="l" defTabSz="4491038" rtl="0" fontAlgn="base">
        <a:spcBef>
          <a:spcPct val="20000"/>
        </a:spcBef>
        <a:spcAft>
          <a:spcPct val="0"/>
        </a:spcAft>
        <a:buChar char="»"/>
        <a:defRPr sz="9900">
          <a:solidFill>
            <a:schemeClr val="tx1"/>
          </a:solidFill>
          <a:latin typeface="+mn-lt"/>
        </a:defRPr>
      </a:lvl6pPr>
      <a:lvl7pPr marL="11020425" indent="-1125538" algn="l" defTabSz="4491038" rtl="0" fontAlgn="base">
        <a:spcBef>
          <a:spcPct val="20000"/>
        </a:spcBef>
        <a:spcAft>
          <a:spcPct val="0"/>
        </a:spcAft>
        <a:buChar char="»"/>
        <a:defRPr sz="9900">
          <a:solidFill>
            <a:schemeClr val="tx1"/>
          </a:solidFill>
          <a:latin typeface="+mn-lt"/>
        </a:defRPr>
      </a:lvl7pPr>
      <a:lvl8pPr marL="11477625" indent="-1125538" algn="l" defTabSz="4491038" rtl="0" fontAlgn="base">
        <a:spcBef>
          <a:spcPct val="20000"/>
        </a:spcBef>
        <a:spcAft>
          <a:spcPct val="0"/>
        </a:spcAft>
        <a:buChar char="»"/>
        <a:defRPr sz="9900">
          <a:solidFill>
            <a:schemeClr val="tx1"/>
          </a:solidFill>
          <a:latin typeface="+mn-lt"/>
        </a:defRPr>
      </a:lvl8pPr>
      <a:lvl9pPr marL="11934825" indent="-1125538" algn="l" defTabSz="4491038" rtl="0" fontAlgn="base">
        <a:spcBef>
          <a:spcPct val="20000"/>
        </a:spcBef>
        <a:spcAft>
          <a:spcPct val="0"/>
        </a:spcAft>
        <a:buChar char="»"/>
        <a:defRPr sz="9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81">
            <a:extLst>
              <a:ext uri="{FF2B5EF4-FFF2-40B4-BE49-F238E27FC236}">
                <a16:creationId xmlns:a16="http://schemas.microsoft.com/office/drawing/2014/main" id="{409C1D41-9122-9A44-4734-268A88E73A9C}"/>
              </a:ext>
            </a:extLst>
          </p:cNvPr>
          <p:cNvSpPr txBox="1">
            <a:spLocks noChangeArrowheads="1"/>
          </p:cNvSpPr>
          <p:nvPr/>
        </p:nvSpPr>
        <p:spPr bwMode="auto">
          <a:xfrm>
            <a:off x="0" y="29163963"/>
            <a:ext cx="42808525" cy="993775"/>
          </a:xfrm>
          <a:prstGeom prst="rect">
            <a:avLst/>
          </a:prstGeom>
          <a:solidFill>
            <a:srgbClr val="0066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5400" b="1">
              <a:solidFill>
                <a:srgbClr val="D11242"/>
              </a:solidFill>
              <a:cs typeface="Arial" panose="020B0604020202020204" pitchFamily="34" charset="0"/>
            </a:endParaRPr>
          </a:p>
        </p:txBody>
      </p:sp>
      <p:sp>
        <p:nvSpPr>
          <p:cNvPr id="3075" name="Rectangle 9">
            <a:extLst>
              <a:ext uri="{FF2B5EF4-FFF2-40B4-BE49-F238E27FC236}">
                <a16:creationId xmlns:a16="http://schemas.microsoft.com/office/drawing/2014/main" id="{8A7DB2FD-88DB-E80A-0904-70383C5797FD}"/>
              </a:ext>
            </a:extLst>
          </p:cNvPr>
          <p:cNvSpPr>
            <a:spLocks noChangeArrowheads="1"/>
          </p:cNvSpPr>
          <p:nvPr/>
        </p:nvSpPr>
        <p:spPr bwMode="auto">
          <a:xfrm>
            <a:off x="1008063" y="29335413"/>
            <a:ext cx="308308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GB" altLang="en-US" sz="5400" b="1">
              <a:solidFill>
                <a:schemeClr val="bg1"/>
              </a:solidFill>
              <a:cs typeface="Arial" panose="020B0604020202020204" pitchFamily="34" charset="0"/>
            </a:endParaRPr>
          </a:p>
        </p:txBody>
      </p:sp>
      <p:sp>
        <p:nvSpPr>
          <p:cNvPr id="3076" name="Rectangle 5">
            <a:extLst>
              <a:ext uri="{FF2B5EF4-FFF2-40B4-BE49-F238E27FC236}">
                <a16:creationId xmlns:a16="http://schemas.microsoft.com/office/drawing/2014/main" id="{988E65AA-AB85-AD5F-C2A9-7E8220E84C62}"/>
              </a:ext>
            </a:extLst>
          </p:cNvPr>
          <p:cNvSpPr>
            <a:spLocks noChangeArrowheads="1"/>
          </p:cNvSpPr>
          <p:nvPr/>
        </p:nvSpPr>
        <p:spPr bwMode="auto">
          <a:xfrm>
            <a:off x="31964313" y="29322713"/>
            <a:ext cx="98536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r" eaLnBrk="1" hangingPunct="1">
              <a:spcBef>
                <a:spcPct val="50000"/>
              </a:spcBef>
            </a:pPr>
            <a:endParaRPr lang="en-GB" altLang="en-US" sz="5400" b="1">
              <a:solidFill>
                <a:schemeClr val="bg1"/>
              </a:solidFill>
              <a:cs typeface="Arial" panose="020B0604020202020204" pitchFamily="34" charset="0"/>
            </a:endParaRPr>
          </a:p>
        </p:txBody>
      </p:sp>
      <p:grpSp>
        <p:nvGrpSpPr>
          <p:cNvPr id="3077" name="Group 26">
            <a:extLst>
              <a:ext uri="{FF2B5EF4-FFF2-40B4-BE49-F238E27FC236}">
                <a16:creationId xmlns:a16="http://schemas.microsoft.com/office/drawing/2014/main" id="{FBFCE28C-3DD5-42AD-B975-6A71C260F916}"/>
              </a:ext>
            </a:extLst>
          </p:cNvPr>
          <p:cNvGrpSpPr>
            <a:grpSpLocks/>
          </p:cNvGrpSpPr>
          <p:nvPr/>
        </p:nvGrpSpPr>
        <p:grpSpPr bwMode="auto">
          <a:xfrm>
            <a:off x="692944" y="12231111"/>
            <a:ext cx="13333412" cy="1709120"/>
            <a:chOff x="1192686" y="15951774"/>
            <a:chExt cx="13029556" cy="5256909"/>
          </a:xfrm>
        </p:grpSpPr>
        <p:sp>
          <p:nvSpPr>
            <p:cNvPr id="3102" name="Rectangle 249">
              <a:extLst>
                <a:ext uri="{FF2B5EF4-FFF2-40B4-BE49-F238E27FC236}">
                  <a16:creationId xmlns:a16="http://schemas.microsoft.com/office/drawing/2014/main" id="{F4A78FFE-2964-638D-A306-7AF13CB01135}"/>
                </a:ext>
              </a:extLst>
            </p:cNvPr>
            <p:cNvSpPr>
              <a:spLocks noChangeArrowheads="1"/>
            </p:cNvSpPr>
            <p:nvPr/>
          </p:nvSpPr>
          <p:spPr bwMode="auto">
            <a:xfrm>
              <a:off x="1331601" y="17549519"/>
              <a:ext cx="12890641" cy="3659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cs typeface="Arial" panose="020B0604020202020204" pitchFamily="34" charset="0"/>
                </a:rPr>
                <a:t>Research:</a:t>
              </a:r>
              <a:endParaRPr lang="en-US" altLang="en-US" sz="6600" dirty="0">
                <a:solidFill>
                  <a:srgbClr val="006684"/>
                </a:solidFill>
                <a:cs typeface="Arial" panose="020B0604020202020204" pitchFamily="34" charset="0"/>
              </a:endParaRPr>
            </a:p>
          </p:txBody>
        </p:sp>
        <p:cxnSp>
          <p:nvCxnSpPr>
            <p:cNvPr id="3103" name="Straight Connector 6">
              <a:extLst>
                <a:ext uri="{FF2B5EF4-FFF2-40B4-BE49-F238E27FC236}">
                  <a16:creationId xmlns:a16="http://schemas.microsoft.com/office/drawing/2014/main" id="{7004BE5C-10FB-0AE4-2AC8-3639657E5AD5}"/>
                </a:ext>
              </a:extLst>
            </p:cNvPr>
            <p:cNvCxnSpPr>
              <a:cxnSpLocks noChangeShapeType="1"/>
            </p:cNvCxnSpPr>
            <p:nvPr/>
          </p:nvCxnSpPr>
          <p:spPr bwMode="auto">
            <a:xfrm flipV="1">
              <a:off x="1192686" y="15951774"/>
              <a:ext cx="12745514" cy="1"/>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cxnSp>
        <p:nvCxnSpPr>
          <p:cNvPr id="3101" name="Straight Connector 6">
            <a:extLst>
              <a:ext uri="{FF2B5EF4-FFF2-40B4-BE49-F238E27FC236}">
                <a16:creationId xmlns:a16="http://schemas.microsoft.com/office/drawing/2014/main" id="{9CC64C03-70C3-FC99-58E2-234D0564C6B4}"/>
              </a:ext>
            </a:extLst>
          </p:cNvPr>
          <p:cNvCxnSpPr>
            <a:cxnSpLocks noChangeShapeType="1"/>
          </p:cNvCxnSpPr>
          <p:nvPr/>
        </p:nvCxnSpPr>
        <p:spPr bwMode="auto">
          <a:xfrm flipV="1">
            <a:off x="955940" y="4795744"/>
            <a:ext cx="12516754" cy="37847"/>
          </a:xfrm>
          <a:prstGeom prst="line">
            <a:avLst/>
          </a:prstGeom>
          <a:noFill/>
          <a:ln w="12700">
            <a:solidFill>
              <a:schemeClr val="accent3"/>
            </a:solidFill>
            <a:round/>
            <a:headEnd/>
            <a:tailEnd/>
          </a:ln>
          <a:extLst>
            <a:ext uri="{909E8E84-426E-40DD-AFC4-6F175D3DCCD1}">
              <a14:hiddenFill xmlns:a14="http://schemas.microsoft.com/office/drawing/2010/main">
                <a:noFill/>
              </a14:hiddenFill>
            </a:ext>
          </a:extLst>
        </p:spPr>
      </p:cxnSp>
      <p:sp>
        <p:nvSpPr>
          <p:cNvPr id="3079" name="Rectangle 24">
            <a:extLst>
              <a:ext uri="{FF2B5EF4-FFF2-40B4-BE49-F238E27FC236}">
                <a16:creationId xmlns:a16="http://schemas.microsoft.com/office/drawing/2014/main" id="{63B9A160-0923-E6AC-F35B-475278855E80}"/>
              </a:ext>
            </a:extLst>
          </p:cNvPr>
          <p:cNvSpPr>
            <a:spLocks noChangeArrowheads="1"/>
          </p:cNvSpPr>
          <p:nvPr/>
        </p:nvSpPr>
        <p:spPr bwMode="auto">
          <a:xfrm>
            <a:off x="835099" y="6383701"/>
            <a:ext cx="13042746" cy="5217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5000"/>
              </a:lnSpc>
              <a:spcBef>
                <a:spcPts val="1800"/>
              </a:spcBef>
            </a:pPr>
            <a:r>
              <a:rPr lang="en-GB" altLang="en-US" sz="3600" dirty="0">
                <a:cs typeface="Arial" panose="020B0604020202020204" pitchFamily="34" charset="0"/>
              </a:rPr>
              <a:t>Businesses like Festivals R Us, a ticket sales system, must provide a seamless and secure user experience. Users should be able to access the system using different types of devices. The user should connect with the application effortlessly and securely across all devices. The devices serve as a key point for the user to view events, order tickets, and make payments. Security methods such as encryption, authentication, and secure payment processing must be implemented. </a:t>
            </a:r>
          </a:p>
        </p:txBody>
      </p:sp>
      <p:sp>
        <p:nvSpPr>
          <p:cNvPr id="3081" name="Rectangle 20">
            <a:extLst>
              <a:ext uri="{FF2B5EF4-FFF2-40B4-BE49-F238E27FC236}">
                <a16:creationId xmlns:a16="http://schemas.microsoft.com/office/drawing/2014/main" id="{4CE39BE7-A612-3D38-637F-0C7D4F53FD3F}"/>
              </a:ext>
            </a:extLst>
          </p:cNvPr>
          <p:cNvSpPr>
            <a:spLocks noChangeArrowheads="1"/>
          </p:cNvSpPr>
          <p:nvPr/>
        </p:nvSpPr>
        <p:spPr bwMode="auto">
          <a:xfrm>
            <a:off x="28816299" y="14234133"/>
            <a:ext cx="12787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2400">
              <a:cs typeface="Arial" panose="020B0604020202020204" pitchFamily="34" charset="0"/>
            </a:endParaRPr>
          </a:p>
        </p:txBody>
      </p:sp>
      <p:sp>
        <p:nvSpPr>
          <p:cNvPr id="3082" name="Rectangle 20">
            <a:extLst>
              <a:ext uri="{FF2B5EF4-FFF2-40B4-BE49-F238E27FC236}">
                <a16:creationId xmlns:a16="http://schemas.microsoft.com/office/drawing/2014/main" id="{CE2601F6-1587-95A0-2C23-D397AD2C1130}"/>
              </a:ext>
            </a:extLst>
          </p:cNvPr>
          <p:cNvSpPr>
            <a:spLocks noChangeArrowheads="1"/>
          </p:cNvSpPr>
          <p:nvPr/>
        </p:nvSpPr>
        <p:spPr bwMode="auto">
          <a:xfrm>
            <a:off x="14971712" y="23096087"/>
            <a:ext cx="127873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1" dirty="0">
                <a:cs typeface="Arial" panose="020B0604020202020204" pitchFamily="34" charset="0"/>
              </a:rPr>
              <a:t>Fig. 1 </a:t>
            </a:r>
            <a:r>
              <a:rPr lang="en-GB" altLang="en-US" sz="2400" dirty="0">
                <a:cs typeface="Arial" panose="020B0604020202020204" pitchFamily="34" charset="0"/>
              </a:rPr>
              <a:t>Caption size 24pt Arial and exactly 34pt space between lines</a:t>
            </a:r>
          </a:p>
        </p:txBody>
      </p:sp>
      <p:sp>
        <p:nvSpPr>
          <p:cNvPr id="3083" name="Rectangle 30">
            <a:extLst>
              <a:ext uri="{FF2B5EF4-FFF2-40B4-BE49-F238E27FC236}">
                <a16:creationId xmlns:a16="http://schemas.microsoft.com/office/drawing/2014/main" id="{DB8C0910-C8E0-3728-30E2-4B90F06EBF6F}"/>
              </a:ext>
            </a:extLst>
          </p:cNvPr>
          <p:cNvSpPr>
            <a:spLocks noChangeArrowheads="1"/>
          </p:cNvSpPr>
          <p:nvPr/>
        </p:nvSpPr>
        <p:spPr bwMode="auto">
          <a:xfrm>
            <a:off x="15109825" y="13462000"/>
            <a:ext cx="5175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3600" b="1"/>
          </a:p>
        </p:txBody>
      </p:sp>
      <p:sp>
        <p:nvSpPr>
          <p:cNvPr id="3084" name="Rectangle 8">
            <a:extLst>
              <a:ext uri="{FF2B5EF4-FFF2-40B4-BE49-F238E27FC236}">
                <a16:creationId xmlns:a16="http://schemas.microsoft.com/office/drawing/2014/main" id="{FA76012D-E147-E31B-EA20-6EA41D2BA774}"/>
              </a:ext>
            </a:extLst>
          </p:cNvPr>
          <p:cNvSpPr>
            <a:spLocks noChangeArrowheads="1"/>
          </p:cNvSpPr>
          <p:nvPr/>
        </p:nvSpPr>
        <p:spPr bwMode="auto">
          <a:xfrm>
            <a:off x="14902397" y="14878509"/>
            <a:ext cx="12660312" cy="8045450"/>
          </a:xfrm>
          <a:prstGeom prst="rect">
            <a:avLst/>
          </a:prstGeom>
          <a:noFill/>
          <a:ln w="12700" cap="sq">
            <a:solidFill>
              <a:srgbClr val="006684"/>
            </a:solidFill>
            <a:round/>
            <a:headEnd/>
            <a:tailEnd/>
          </a:ln>
          <a:extLst>
            <a:ext uri="{909E8E84-426E-40DD-AFC4-6F175D3DCCD1}">
              <a14:hiddenFill xmlns:a14="http://schemas.microsoft.com/office/drawing/2010/main">
                <a:solidFill>
                  <a:srgbClr val="FFFFFF"/>
                </a:solidFill>
              </a14:hiddenFill>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6600" b="1" dirty="0">
              <a:solidFill>
                <a:srgbClr val="006684"/>
              </a:solidFill>
              <a:cs typeface="Arial" panose="020B0604020202020204" pitchFamily="34" charset="0"/>
            </a:endParaRPr>
          </a:p>
        </p:txBody>
      </p:sp>
      <p:sp>
        <p:nvSpPr>
          <p:cNvPr id="3085" name="Rectangle 102">
            <a:extLst>
              <a:ext uri="{FF2B5EF4-FFF2-40B4-BE49-F238E27FC236}">
                <a16:creationId xmlns:a16="http://schemas.microsoft.com/office/drawing/2014/main" id="{48F2906F-D79B-B80B-6861-E0282D433469}"/>
              </a:ext>
            </a:extLst>
          </p:cNvPr>
          <p:cNvSpPr>
            <a:spLocks noChangeArrowheads="1"/>
          </p:cNvSpPr>
          <p:nvPr/>
        </p:nvSpPr>
        <p:spPr bwMode="auto">
          <a:xfrm>
            <a:off x="15109825" y="17833975"/>
            <a:ext cx="517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3600" b="1"/>
          </a:p>
        </p:txBody>
      </p:sp>
      <p:sp>
        <p:nvSpPr>
          <p:cNvPr id="14366" name="Rectangle 106">
            <a:extLst>
              <a:ext uri="{FF2B5EF4-FFF2-40B4-BE49-F238E27FC236}">
                <a16:creationId xmlns:a16="http://schemas.microsoft.com/office/drawing/2014/main" id="{FB9EA94A-5E04-EAB9-F39F-FFC6498A113E}"/>
              </a:ext>
            </a:extLst>
          </p:cNvPr>
          <p:cNvSpPr>
            <a:spLocks noChangeArrowheads="1"/>
          </p:cNvSpPr>
          <p:nvPr/>
        </p:nvSpPr>
        <p:spPr bwMode="auto">
          <a:xfrm>
            <a:off x="28943300" y="6221413"/>
            <a:ext cx="12787313" cy="3898900"/>
          </a:xfrm>
          <a:prstGeom prst="rect">
            <a:avLst/>
          </a:prstGeom>
          <a:noFill/>
          <a:ln>
            <a:noFill/>
          </a:ln>
        </p:spPr>
        <p:txBody>
          <a:bodyPr>
            <a:spAutoFit/>
          </a:bodyPr>
          <a:lstStyle/>
          <a:p>
            <a:pPr eaLnBrk="1" hangingPunct="1">
              <a:lnSpc>
                <a:spcPts val="5000"/>
              </a:lnSpc>
              <a:spcBef>
                <a:spcPts val="1800"/>
              </a:spcBef>
              <a:defRPr/>
            </a:pPr>
            <a:r>
              <a:rPr lang="en-GB" sz="3600" dirty="0">
                <a:latin typeface="Helvetica" charset="0"/>
                <a:ea typeface="ＭＳ Ｐゴシック" charset="0"/>
                <a:cs typeface="Helvetica" charset="0"/>
              </a:rPr>
              <a:t>Text size 36pt Arial and exactly 50pt space between lines</a:t>
            </a:r>
          </a:p>
          <a:p>
            <a:pPr marL="360000" indent="-360000" eaLnBrk="1" hangingPunct="1">
              <a:lnSpc>
                <a:spcPts val="5000"/>
              </a:lnSpc>
              <a:spcBef>
                <a:spcPts val="1200"/>
              </a:spcBef>
              <a:buFont typeface="Arial" charset="0"/>
              <a:buChar char="•"/>
              <a:defRPr/>
            </a:pPr>
            <a:r>
              <a:rPr lang="en-GB" sz="3600" dirty="0">
                <a:latin typeface="Arial" charset="0"/>
                <a:ea typeface="ＭＳ Ｐゴシック" charset="0"/>
                <a:cs typeface="Arial" charset="0"/>
              </a:rPr>
              <a:t>Bullet text same as text size with 12pt space before</a:t>
            </a:r>
          </a:p>
          <a:p>
            <a:pPr marL="360000" indent="-360000" eaLnBrk="1" hangingPunct="1">
              <a:lnSpc>
                <a:spcPts val="5000"/>
              </a:lnSpc>
              <a:spcBef>
                <a:spcPts val="1200"/>
              </a:spcBef>
              <a:buFont typeface="Arial" charset="0"/>
              <a:buChar char="•"/>
              <a:defRPr/>
            </a:pPr>
            <a:r>
              <a:rPr lang="en-GB" sz="3600" dirty="0">
                <a:latin typeface="Arial" charset="0"/>
                <a:ea typeface="ＭＳ Ｐゴシック" charset="0"/>
                <a:cs typeface="Arial" charset="0"/>
              </a:rPr>
              <a:t>Bullet text same as text size with 12pt space before</a:t>
            </a:r>
          </a:p>
          <a:p>
            <a:pPr marL="360000" indent="-360000" eaLnBrk="1" hangingPunct="1">
              <a:lnSpc>
                <a:spcPts val="5000"/>
              </a:lnSpc>
              <a:spcBef>
                <a:spcPts val="1200"/>
              </a:spcBef>
              <a:buFont typeface="Arial" charset="0"/>
              <a:buChar char="•"/>
              <a:defRPr/>
            </a:pPr>
            <a:r>
              <a:rPr lang="en-GB" sz="3600" dirty="0">
                <a:latin typeface="Arial" charset="0"/>
                <a:ea typeface="ＭＳ Ｐゴシック" charset="0"/>
                <a:cs typeface="Arial" charset="0"/>
              </a:rPr>
              <a:t>Bullet text same as text size with 12pt space before</a:t>
            </a:r>
          </a:p>
          <a:p>
            <a:pPr marL="360000" indent="-360000" eaLnBrk="1" hangingPunct="1">
              <a:lnSpc>
                <a:spcPts val="5000"/>
              </a:lnSpc>
              <a:spcBef>
                <a:spcPts val="1200"/>
              </a:spcBef>
              <a:buFont typeface="Arial" charset="0"/>
              <a:buChar char="•"/>
              <a:defRPr/>
            </a:pPr>
            <a:endParaRPr lang="en-GB" sz="3600" dirty="0">
              <a:latin typeface="Arial" charset="0"/>
              <a:ea typeface="ＭＳ Ｐゴシック" charset="0"/>
              <a:cs typeface="Arial" charset="0"/>
            </a:endParaRPr>
          </a:p>
        </p:txBody>
      </p:sp>
      <p:grpSp>
        <p:nvGrpSpPr>
          <p:cNvPr id="3087" name="Group 107">
            <a:extLst>
              <a:ext uri="{FF2B5EF4-FFF2-40B4-BE49-F238E27FC236}">
                <a16:creationId xmlns:a16="http://schemas.microsoft.com/office/drawing/2014/main" id="{B1B089F3-42E0-119A-104A-28ACA693C350}"/>
              </a:ext>
            </a:extLst>
          </p:cNvPr>
          <p:cNvGrpSpPr>
            <a:grpSpLocks/>
          </p:cNvGrpSpPr>
          <p:nvPr/>
        </p:nvGrpSpPr>
        <p:grpSpPr bwMode="auto">
          <a:xfrm>
            <a:off x="14818808" y="4818788"/>
            <a:ext cx="12940217" cy="1348967"/>
            <a:chOff x="15019206" y="5195636"/>
            <a:chExt cx="12941592" cy="1912842"/>
          </a:xfrm>
        </p:grpSpPr>
        <p:sp>
          <p:nvSpPr>
            <p:cNvPr id="3098" name="Rectangle 249">
              <a:extLst>
                <a:ext uri="{FF2B5EF4-FFF2-40B4-BE49-F238E27FC236}">
                  <a16:creationId xmlns:a16="http://schemas.microsoft.com/office/drawing/2014/main" id="{2190BA81-B10A-A19C-05F8-188AE7A8D8F4}"/>
                </a:ext>
              </a:extLst>
            </p:cNvPr>
            <p:cNvSpPr>
              <a:spLocks noChangeArrowheads="1"/>
            </p:cNvSpPr>
            <p:nvPr/>
          </p:nvSpPr>
          <p:spPr bwMode="auto">
            <a:xfrm>
              <a:off x="15073691" y="5730177"/>
              <a:ext cx="12887107" cy="1378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cs typeface="Arial" panose="020B0604020202020204" pitchFamily="34" charset="0"/>
                </a:rPr>
                <a:t>Results:</a:t>
              </a:r>
              <a:endParaRPr lang="en-US" altLang="en-US" sz="6600" dirty="0">
                <a:solidFill>
                  <a:srgbClr val="006684"/>
                </a:solidFill>
                <a:cs typeface="Arial" panose="020B0604020202020204" pitchFamily="34" charset="0"/>
              </a:endParaRPr>
            </a:p>
          </p:txBody>
        </p:sp>
        <p:cxnSp>
          <p:nvCxnSpPr>
            <p:cNvPr id="3099" name="Straight Connector 6">
              <a:extLst>
                <a:ext uri="{FF2B5EF4-FFF2-40B4-BE49-F238E27FC236}">
                  <a16:creationId xmlns:a16="http://schemas.microsoft.com/office/drawing/2014/main" id="{BDA8C608-40ED-0277-D04D-F9169D3B432E}"/>
                </a:ext>
              </a:extLst>
            </p:cNvPr>
            <p:cNvCxnSpPr>
              <a:cxnSpLocks noChangeShapeType="1"/>
            </p:cNvCxnSpPr>
            <p:nvPr/>
          </p:nvCxnSpPr>
          <p:spPr bwMode="auto">
            <a:xfrm flipV="1">
              <a:off x="15019206" y="5195636"/>
              <a:ext cx="12745514" cy="1"/>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088" name="Rectangle 20">
            <a:extLst>
              <a:ext uri="{FF2B5EF4-FFF2-40B4-BE49-F238E27FC236}">
                <a16:creationId xmlns:a16="http://schemas.microsoft.com/office/drawing/2014/main" id="{61246D86-3B92-3DAE-4B0D-A0581B7D0EA1}"/>
              </a:ext>
            </a:extLst>
          </p:cNvPr>
          <p:cNvSpPr>
            <a:spLocks noChangeArrowheads="1"/>
          </p:cNvSpPr>
          <p:nvPr/>
        </p:nvSpPr>
        <p:spPr bwMode="auto">
          <a:xfrm>
            <a:off x="28946475" y="27857450"/>
            <a:ext cx="12306300"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2200"/>
              </a:lnSpc>
              <a:spcAft>
                <a:spcPts val="1200"/>
              </a:spcAft>
            </a:pPr>
            <a:r>
              <a:rPr lang="en-GB" altLang="en-US" sz="3600" b="1">
                <a:cs typeface="Arial" panose="020B0604020202020204" pitchFamily="34" charset="0"/>
              </a:rPr>
              <a:t>References</a:t>
            </a:r>
            <a:endParaRPr lang="en-GB" altLang="en-US" sz="3600">
              <a:cs typeface="Arial" panose="020B0604020202020204" pitchFamily="34" charset="0"/>
            </a:endParaRPr>
          </a:p>
          <a:p>
            <a:pPr eaLnBrk="1" hangingPunct="1">
              <a:lnSpc>
                <a:spcPts val="2200"/>
              </a:lnSpc>
            </a:pPr>
            <a:r>
              <a:rPr lang="en-GB" altLang="en-US" sz="1500">
                <a:cs typeface="Arial" panose="020B0604020202020204" pitchFamily="34" charset="0"/>
              </a:rPr>
              <a:t>Reference text size 15pt Arial and exactly 22pt space between lines</a:t>
            </a:r>
          </a:p>
        </p:txBody>
      </p:sp>
      <p:grpSp>
        <p:nvGrpSpPr>
          <p:cNvPr id="3089" name="Group 107">
            <a:extLst>
              <a:ext uri="{FF2B5EF4-FFF2-40B4-BE49-F238E27FC236}">
                <a16:creationId xmlns:a16="http://schemas.microsoft.com/office/drawing/2014/main" id="{88C753FF-ADF7-B828-D8A5-2C68E3355B99}"/>
              </a:ext>
            </a:extLst>
          </p:cNvPr>
          <p:cNvGrpSpPr>
            <a:grpSpLocks/>
          </p:cNvGrpSpPr>
          <p:nvPr/>
        </p:nvGrpSpPr>
        <p:grpSpPr bwMode="auto">
          <a:xfrm>
            <a:off x="28894087" y="4670619"/>
            <a:ext cx="12885738" cy="1108075"/>
            <a:chOff x="14894284" y="5068979"/>
            <a:chExt cx="12887106" cy="1107996"/>
          </a:xfrm>
        </p:grpSpPr>
        <p:sp>
          <p:nvSpPr>
            <p:cNvPr id="3096" name="Rectangle 249">
              <a:extLst>
                <a:ext uri="{FF2B5EF4-FFF2-40B4-BE49-F238E27FC236}">
                  <a16:creationId xmlns:a16="http://schemas.microsoft.com/office/drawing/2014/main" id="{604E451B-C85E-5C87-7101-01143265F187}"/>
                </a:ext>
              </a:extLst>
            </p:cNvPr>
            <p:cNvSpPr>
              <a:spLocks noChangeArrowheads="1"/>
            </p:cNvSpPr>
            <p:nvPr/>
          </p:nvSpPr>
          <p:spPr bwMode="auto">
            <a:xfrm>
              <a:off x="14894284" y="5068979"/>
              <a:ext cx="1288710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6600" b="1" dirty="0">
                  <a:solidFill>
                    <a:srgbClr val="006684"/>
                  </a:solidFill>
                  <a:cs typeface="Arial" panose="020B0604020202020204" pitchFamily="34" charset="0"/>
                </a:rPr>
                <a:t>Conclusions</a:t>
              </a:r>
              <a:endParaRPr lang="en-US" altLang="en-US" sz="6600" dirty="0">
                <a:solidFill>
                  <a:srgbClr val="006684"/>
                </a:solidFill>
                <a:cs typeface="Arial" panose="020B0604020202020204" pitchFamily="34" charset="0"/>
              </a:endParaRPr>
            </a:p>
          </p:txBody>
        </p:sp>
        <p:cxnSp>
          <p:nvCxnSpPr>
            <p:cNvPr id="3097" name="Straight Connector 6">
              <a:extLst>
                <a:ext uri="{FF2B5EF4-FFF2-40B4-BE49-F238E27FC236}">
                  <a16:creationId xmlns:a16="http://schemas.microsoft.com/office/drawing/2014/main" id="{C7B29627-878B-201F-B758-E428A3169F18}"/>
                </a:ext>
              </a:extLst>
            </p:cNvPr>
            <p:cNvCxnSpPr>
              <a:cxnSpLocks noChangeShapeType="1"/>
            </p:cNvCxnSpPr>
            <p:nvPr/>
          </p:nvCxnSpPr>
          <p:spPr bwMode="auto">
            <a:xfrm flipV="1">
              <a:off x="15019207" y="5195638"/>
              <a:ext cx="12745514" cy="1"/>
            </a:xfrm>
            <a:prstGeom prst="line">
              <a:avLst/>
            </a:prstGeom>
            <a:noFill/>
            <a:ln w="12700">
              <a:solidFill>
                <a:srgbClr val="006684"/>
              </a:solidFill>
              <a:round/>
              <a:headEnd/>
              <a:tailEnd/>
            </a:ln>
            <a:extLst>
              <a:ext uri="{909E8E84-426E-40DD-AFC4-6F175D3DCCD1}">
                <a14:hiddenFill xmlns:a14="http://schemas.microsoft.com/office/drawing/2010/main">
                  <a:noFill/>
                </a14:hiddenFill>
              </a:ext>
            </a:extLst>
          </p:spPr>
        </p:cxnSp>
      </p:grpSp>
      <p:sp>
        <p:nvSpPr>
          <p:cNvPr id="3091" name="Rectangle 6">
            <a:extLst>
              <a:ext uri="{FF2B5EF4-FFF2-40B4-BE49-F238E27FC236}">
                <a16:creationId xmlns:a16="http://schemas.microsoft.com/office/drawing/2014/main" id="{B2F72C07-566F-BA04-EC30-B400D42559A8}"/>
              </a:ext>
            </a:extLst>
          </p:cNvPr>
          <p:cNvSpPr>
            <a:spLocks noChangeArrowheads="1"/>
          </p:cNvSpPr>
          <p:nvPr/>
        </p:nvSpPr>
        <p:spPr bwMode="auto">
          <a:xfrm>
            <a:off x="41274" y="126669"/>
            <a:ext cx="42808525" cy="3437382"/>
          </a:xfrm>
          <a:prstGeom prst="rect">
            <a:avLst/>
          </a:prstGeom>
          <a:solidFill>
            <a:srgbClr val="00668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r>
              <a:rPr lang="en-US" altLang="en-US" sz="6600" b="1" dirty="0">
                <a:solidFill>
                  <a:schemeClr val="bg1"/>
                </a:solidFill>
                <a:cs typeface="Arial" panose="020B0604020202020204" pitchFamily="34" charset="0"/>
              </a:rPr>
              <a:t>Enterprise Software Frameworks </a:t>
            </a:r>
          </a:p>
        </p:txBody>
      </p:sp>
      <p:sp>
        <p:nvSpPr>
          <p:cNvPr id="3092" name="Rectangle 20">
            <a:extLst>
              <a:ext uri="{FF2B5EF4-FFF2-40B4-BE49-F238E27FC236}">
                <a16:creationId xmlns:a16="http://schemas.microsoft.com/office/drawing/2014/main" id="{2A366DFA-F157-2455-3C84-FA4BA44BE940}"/>
              </a:ext>
            </a:extLst>
          </p:cNvPr>
          <p:cNvSpPr>
            <a:spLocks noChangeArrowheads="1"/>
          </p:cNvSpPr>
          <p:nvPr/>
        </p:nvSpPr>
        <p:spPr bwMode="auto">
          <a:xfrm>
            <a:off x="30495083" y="29335413"/>
            <a:ext cx="11915660" cy="54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3400"/>
              </a:lnSpc>
            </a:pPr>
            <a:r>
              <a:rPr lang="en-GB" altLang="en-US" sz="2400" baseline="30000" dirty="0">
                <a:cs typeface="Arial" panose="020B0604020202020204" pitchFamily="34" charset="0"/>
              </a:rPr>
              <a:t>1</a:t>
            </a:r>
            <a:r>
              <a:rPr lang="en-GB" altLang="en-US" sz="2400" dirty="0">
                <a:cs typeface="Arial" panose="020B0604020202020204" pitchFamily="34" charset="0"/>
              </a:rPr>
              <a:t> </a:t>
            </a:r>
            <a:r>
              <a:rPr lang="en-GB" altLang="en-US" sz="4400" b="1" dirty="0">
                <a:cs typeface="Arial" panose="020B0604020202020204" pitchFamily="34" charset="0"/>
              </a:rPr>
              <a:t>Name: Caroline Iheanacho 2022503 </a:t>
            </a:r>
          </a:p>
        </p:txBody>
      </p:sp>
      <p:sp>
        <p:nvSpPr>
          <p:cNvPr id="3093" name="Rectangle 31">
            <a:extLst>
              <a:ext uri="{FF2B5EF4-FFF2-40B4-BE49-F238E27FC236}">
                <a16:creationId xmlns:a16="http://schemas.microsoft.com/office/drawing/2014/main" id="{39DC954E-06FF-5265-340F-AEBEF53FD344}"/>
              </a:ext>
            </a:extLst>
          </p:cNvPr>
          <p:cNvSpPr>
            <a:spLocks noChangeArrowheads="1"/>
          </p:cNvSpPr>
          <p:nvPr/>
        </p:nvSpPr>
        <p:spPr bwMode="auto">
          <a:xfrm>
            <a:off x="0" y="0"/>
            <a:ext cx="4280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a:t>In today's digital age, businesses like "Festivals R Us", a ticket sales system, must provide a seamless and safe user experience across many platforms. With a variety of device types accessible, such as desktops, laptops, smartphones, tablets, and smartwatches, it is critical that users can connect with the application effortlessly and securely. These devices act as major touchpoints for users to view events, order tickets, and make payments. To protect sensitive information, strong security methods such as encryption, authentication, and secure payment processing are essential for ensuring consumer safety and trust across all devices.</a:t>
            </a:r>
          </a:p>
        </p:txBody>
      </p:sp>
      <p:sp>
        <p:nvSpPr>
          <p:cNvPr id="3094" name="Rectangle 33">
            <a:extLst>
              <a:ext uri="{FF2B5EF4-FFF2-40B4-BE49-F238E27FC236}">
                <a16:creationId xmlns:a16="http://schemas.microsoft.com/office/drawing/2014/main" id="{26FD5413-C3DC-0C47-2B29-482C455BF085}"/>
              </a:ext>
            </a:extLst>
          </p:cNvPr>
          <p:cNvSpPr>
            <a:spLocks noChangeArrowheads="1"/>
          </p:cNvSpPr>
          <p:nvPr/>
        </p:nvSpPr>
        <p:spPr bwMode="auto">
          <a:xfrm>
            <a:off x="41275" y="146050"/>
            <a:ext cx="4280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a:t>Spring is a popular Java open-source framework for building scalable, secure, and high-performance enterprise applications. It supports multiple modules, including Spring Boot for microservices, Spring Security for authentication and authorisation, and Spring Data for database management.</a:t>
            </a:r>
          </a:p>
        </p:txBody>
      </p:sp>
      <p:sp>
        <p:nvSpPr>
          <p:cNvPr id="3095" name="Rectangle 34">
            <a:extLst>
              <a:ext uri="{FF2B5EF4-FFF2-40B4-BE49-F238E27FC236}">
                <a16:creationId xmlns:a16="http://schemas.microsoft.com/office/drawing/2014/main" id="{65E6CDAD-3E9E-9989-ADBB-F922B978A903}"/>
              </a:ext>
            </a:extLst>
          </p:cNvPr>
          <p:cNvSpPr>
            <a:spLocks noChangeArrowheads="1"/>
          </p:cNvSpPr>
          <p:nvPr/>
        </p:nvSpPr>
        <p:spPr bwMode="auto">
          <a:xfrm>
            <a:off x="152400" y="152400"/>
            <a:ext cx="428085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a:t>Spring is a popular Java open-source framework for building scalable, secure, and high-performance enterprise applications. It supports multiple modules, including Spring Boot for microservices, Spring Security for authentication and authorisation, and Spring Data for database management.</a:t>
            </a:r>
          </a:p>
        </p:txBody>
      </p:sp>
      <p:sp>
        <p:nvSpPr>
          <p:cNvPr id="2" name="TextBox 1">
            <a:extLst>
              <a:ext uri="{FF2B5EF4-FFF2-40B4-BE49-F238E27FC236}">
                <a16:creationId xmlns:a16="http://schemas.microsoft.com/office/drawing/2014/main" id="{9DF5D312-2737-6ED6-D9C4-780916E90619}"/>
              </a:ext>
            </a:extLst>
          </p:cNvPr>
          <p:cNvSpPr txBox="1"/>
          <p:nvPr/>
        </p:nvSpPr>
        <p:spPr>
          <a:xfrm>
            <a:off x="667640" y="23804935"/>
            <a:ext cx="12871140" cy="1296000"/>
          </a:xfrm>
          <a:prstGeom prst="rect">
            <a:avLst/>
          </a:prstGeom>
          <a:noFill/>
        </p:spPr>
        <p:txBody>
          <a:bodyPr wrap="square" rtlCol="0">
            <a:spAutoFit/>
          </a:bodyPr>
          <a:lstStyle/>
          <a:p>
            <a:r>
              <a:rPr lang="en-GB" sz="6600" b="1" dirty="0">
                <a:solidFill>
                  <a:srgbClr val="006684"/>
                </a:solidFill>
              </a:rPr>
              <a:t>Recommendations</a:t>
            </a:r>
          </a:p>
        </p:txBody>
      </p:sp>
      <p:sp>
        <p:nvSpPr>
          <p:cNvPr id="3" name="TextBox 2">
            <a:extLst>
              <a:ext uri="{FF2B5EF4-FFF2-40B4-BE49-F238E27FC236}">
                <a16:creationId xmlns:a16="http://schemas.microsoft.com/office/drawing/2014/main" id="{A6EDBFBF-62BC-1601-2311-2804848FC61A}"/>
              </a:ext>
            </a:extLst>
          </p:cNvPr>
          <p:cNvSpPr txBox="1"/>
          <p:nvPr/>
        </p:nvSpPr>
        <p:spPr>
          <a:xfrm flipH="1">
            <a:off x="506260" y="25386735"/>
            <a:ext cx="12988067" cy="1754326"/>
          </a:xfrm>
          <a:prstGeom prst="rect">
            <a:avLst/>
          </a:prstGeom>
          <a:noFill/>
        </p:spPr>
        <p:txBody>
          <a:bodyPr wrap="square" rtlCol="0">
            <a:spAutoFit/>
          </a:bodyPr>
          <a:lstStyle/>
          <a:p>
            <a:r>
              <a:rPr lang="en-GB" sz="3600" dirty="0"/>
              <a:t>For “Festival R Us,” Spring framework Architecture is recommended as it uses a modular approach, and  it allows the components to be integrated and configured.</a:t>
            </a:r>
          </a:p>
        </p:txBody>
      </p:sp>
      <p:sp>
        <p:nvSpPr>
          <p:cNvPr id="7" name="TextBox 6">
            <a:extLst>
              <a:ext uri="{FF2B5EF4-FFF2-40B4-BE49-F238E27FC236}">
                <a16:creationId xmlns:a16="http://schemas.microsoft.com/office/drawing/2014/main" id="{EABFF9E5-936F-885A-7330-BA9E82A66712}"/>
              </a:ext>
            </a:extLst>
          </p:cNvPr>
          <p:cNvSpPr txBox="1"/>
          <p:nvPr/>
        </p:nvSpPr>
        <p:spPr>
          <a:xfrm>
            <a:off x="444109" y="13867778"/>
            <a:ext cx="13706780" cy="11633954"/>
          </a:xfrm>
          <a:prstGeom prst="rect">
            <a:avLst/>
          </a:prstGeom>
          <a:noFill/>
        </p:spPr>
        <p:txBody>
          <a:bodyPr wrap="square" rtlCol="0">
            <a:spAutoFit/>
          </a:bodyPr>
          <a:lstStyle/>
          <a:p>
            <a:r>
              <a:rPr lang="en-GB" sz="3600" b="1" dirty="0"/>
              <a:t>Spring Framework:</a:t>
            </a:r>
          </a:p>
          <a:p>
            <a:pPr marL="342900" indent="-342900">
              <a:buFont typeface="Arial" panose="020B0604020202020204" pitchFamily="34" charset="0"/>
              <a:buChar char="•"/>
            </a:pPr>
            <a:r>
              <a:rPr lang="en-GB" sz="3600" dirty="0"/>
              <a:t>Robust with spring security, integrates with OAuth2, JWT</a:t>
            </a:r>
          </a:p>
          <a:p>
            <a:pPr marL="342900" indent="-342900">
              <a:buFont typeface="Arial" panose="020B0604020202020204" pitchFamily="34" charset="0"/>
              <a:buChar char="•"/>
            </a:pPr>
            <a:r>
              <a:rPr lang="en-GB" sz="3600" dirty="0"/>
              <a:t>Highly scalable; mostly used in distributed systems</a:t>
            </a:r>
          </a:p>
          <a:p>
            <a:pPr marL="342900" indent="-342900">
              <a:buFont typeface="Arial" panose="020B0604020202020204" pitchFamily="34" charset="0"/>
              <a:buChar char="•"/>
            </a:pPr>
            <a:r>
              <a:rPr lang="en-GB" sz="3600" dirty="0"/>
              <a:t>Rest APIs allow multiple device integration.</a:t>
            </a:r>
          </a:p>
          <a:p>
            <a:pPr marL="342900" indent="-342900">
              <a:buFont typeface="Arial" panose="020B0604020202020204" pitchFamily="34" charset="0"/>
              <a:buChar char="•"/>
            </a:pPr>
            <a:r>
              <a:rPr lang="en-GB" sz="3600" dirty="0"/>
              <a:t>Big ecosystem, enterprise-ready, and excellent community.</a:t>
            </a:r>
          </a:p>
          <a:p>
            <a:r>
              <a:rPr lang="en-GB" sz="3600" b="1" dirty="0"/>
              <a:t>Django framework</a:t>
            </a:r>
          </a:p>
          <a:p>
            <a:pPr marL="342900" indent="-342900">
              <a:buFont typeface="Arial" panose="020B0604020202020204" pitchFamily="34" charset="0"/>
              <a:buChar char="•"/>
            </a:pPr>
            <a:r>
              <a:rPr lang="en-GB" sz="3600" dirty="0"/>
              <a:t> Built-in protection against SQL, CSRF injection, and XSS</a:t>
            </a:r>
          </a:p>
          <a:p>
            <a:pPr marL="342900" indent="-342900">
              <a:buFont typeface="Arial" panose="020B0604020202020204" pitchFamily="34" charset="0"/>
              <a:buChar char="•"/>
            </a:pPr>
            <a:r>
              <a:rPr lang="en-GB" sz="3600" dirty="0"/>
              <a:t>Suitable for mid-sized application</a:t>
            </a:r>
          </a:p>
          <a:p>
            <a:pPr marL="342900" indent="-342900">
              <a:buFont typeface="Arial" panose="020B0604020202020204" pitchFamily="34" charset="0"/>
              <a:buChar char="•"/>
            </a:pPr>
            <a:r>
              <a:rPr lang="en-GB" sz="3600" dirty="0"/>
              <a:t> The REST framework supports APIs across devices.</a:t>
            </a:r>
          </a:p>
          <a:p>
            <a:pPr marL="342900" indent="-342900">
              <a:buFont typeface="Arial" panose="020B0604020202020204" pitchFamily="34" charset="0"/>
              <a:buChar char="•"/>
            </a:pPr>
            <a:r>
              <a:rPr lang="en-GB" sz="3600" dirty="0"/>
              <a:t> rapid development, batteries included, readable syntax</a:t>
            </a:r>
          </a:p>
          <a:p>
            <a:pPr marL="342900" indent="-342900">
              <a:buFont typeface="Arial" panose="020B0604020202020204" pitchFamily="34" charset="0"/>
              <a:buChar char="•"/>
            </a:pPr>
            <a:r>
              <a:rPr lang="en-GB" sz="3600" dirty="0"/>
              <a:t>Not suitable for enterprise-grade applications.</a:t>
            </a:r>
          </a:p>
          <a:p>
            <a:r>
              <a:rPr lang="en-GB" sz="3600" b="1" dirty="0"/>
              <a:t>.NET Core:</a:t>
            </a:r>
          </a:p>
          <a:p>
            <a:pPr marL="342900" indent="-342900">
              <a:buFont typeface="Arial" panose="020B0604020202020204" pitchFamily="34" charset="0"/>
              <a:buChar char="•"/>
            </a:pPr>
            <a:r>
              <a:rPr lang="en-GB" sz="3600" dirty="0"/>
              <a:t> It has enterprise-grade security features, including identity and role-based authentication.</a:t>
            </a:r>
          </a:p>
          <a:p>
            <a:pPr marL="342900" indent="-342900">
              <a:buFont typeface="Arial" panose="020B0604020202020204" pitchFamily="34" charset="0"/>
              <a:buChar char="•"/>
            </a:pPr>
            <a:r>
              <a:rPr lang="en-GB" sz="3600" dirty="0"/>
              <a:t>Highly scalable and optimized for cloud-based deployment.</a:t>
            </a:r>
          </a:p>
          <a:p>
            <a:pPr marL="342900" indent="-342900">
              <a:buFont typeface="Arial" panose="020B0604020202020204" pitchFamily="34" charset="0"/>
              <a:buChar char="•"/>
            </a:pPr>
            <a:r>
              <a:rPr lang="en-GB" sz="3600" dirty="0"/>
              <a:t> Web API and Blazor support multiple devices.</a:t>
            </a:r>
          </a:p>
          <a:p>
            <a:pPr marL="342900" indent="-342900">
              <a:buFont typeface="Arial" panose="020B0604020202020204" pitchFamily="34" charset="0"/>
              <a:buChar char="•"/>
            </a:pPr>
            <a:r>
              <a:rPr lang="en-GB" sz="3600" dirty="0"/>
              <a:t>Has strong performance and support from Microsoft.</a:t>
            </a:r>
          </a:p>
          <a:p>
            <a:pPr marL="342900" indent="-342900">
              <a:buFont typeface="Arial" panose="020B0604020202020204" pitchFamily="34" charset="0"/>
              <a:buChar char="•"/>
            </a:pPr>
            <a:endParaRPr lang="en-GB" dirty="0"/>
          </a:p>
          <a:p>
            <a:endParaRPr lang="en-GB" dirty="0"/>
          </a:p>
          <a:p>
            <a:endParaRPr lang="en-GB" dirty="0"/>
          </a:p>
          <a:p>
            <a:endParaRPr lang="en-GB" dirty="0"/>
          </a:p>
          <a:p>
            <a:pPr marL="342900" indent="-342900">
              <a:buFont typeface="Arial" panose="020B0604020202020204" pitchFamily="34" charset="0"/>
              <a:buChar char="•"/>
            </a:pPr>
            <a:endParaRPr lang="en-GB" dirty="0"/>
          </a:p>
          <a:p>
            <a:pPr marL="342900" indent="-342900">
              <a:buFont typeface="Arial" panose="020B0604020202020204" pitchFamily="34" charset="0"/>
              <a:buChar char="•"/>
            </a:pPr>
            <a:endParaRPr lang="en-GB" dirty="0"/>
          </a:p>
        </p:txBody>
      </p:sp>
      <p:sp>
        <p:nvSpPr>
          <p:cNvPr id="13" name="TextBox 12">
            <a:extLst>
              <a:ext uri="{FF2B5EF4-FFF2-40B4-BE49-F238E27FC236}">
                <a16:creationId xmlns:a16="http://schemas.microsoft.com/office/drawing/2014/main" id="{FD8738AF-4285-0F43-B9EC-61B10B57FF7A}"/>
              </a:ext>
            </a:extLst>
          </p:cNvPr>
          <p:cNvSpPr txBox="1"/>
          <p:nvPr/>
        </p:nvSpPr>
        <p:spPr>
          <a:xfrm>
            <a:off x="977572" y="5203380"/>
            <a:ext cx="12787312" cy="1107996"/>
          </a:xfrm>
          <a:prstGeom prst="rect">
            <a:avLst/>
          </a:prstGeom>
          <a:noFill/>
        </p:spPr>
        <p:txBody>
          <a:bodyPr wrap="square" rtlCol="0">
            <a:spAutoFit/>
          </a:bodyPr>
          <a:lstStyle/>
          <a:p>
            <a:r>
              <a:rPr lang="en-GB" sz="6600" b="1" dirty="0">
                <a:solidFill>
                  <a:srgbClr val="006684"/>
                </a:solidFill>
              </a:rPr>
              <a:t>Introduction</a:t>
            </a:r>
          </a:p>
        </p:txBody>
      </p:sp>
      <p:sp>
        <p:nvSpPr>
          <p:cNvPr id="15" name="TextBox 14">
            <a:extLst>
              <a:ext uri="{FF2B5EF4-FFF2-40B4-BE49-F238E27FC236}">
                <a16:creationId xmlns:a16="http://schemas.microsoft.com/office/drawing/2014/main" id="{3464DCB0-9C83-BAE0-E7C0-EAF544A1C8DD}"/>
              </a:ext>
            </a:extLst>
          </p:cNvPr>
          <p:cNvSpPr txBox="1"/>
          <p:nvPr/>
        </p:nvSpPr>
        <p:spPr>
          <a:xfrm>
            <a:off x="14777864" y="6298547"/>
            <a:ext cx="14419504" cy="8676000"/>
          </a:xfrm>
          <a:prstGeom prst="rect">
            <a:avLst/>
          </a:prstGeom>
          <a:noFill/>
        </p:spPr>
        <p:txBody>
          <a:bodyPr wrap="square" rtlCol="0">
            <a:spAutoFit/>
          </a:bodyPr>
          <a:lstStyle/>
          <a:p>
            <a:r>
              <a:rPr lang="en-GB" sz="3600" b="1" dirty="0"/>
              <a:t>Architecture and scalability:</a:t>
            </a:r>
          </a:p>
          <a:p>
            <a:pPr marL="571500" indent="-571500">
              <a:buFont typeface="Arial" panose="020B0604020202020204" pitchFamily="34" charset="0"/>
              <a:buChar char="•"/>
            </a:pPr>
            <a:r>
              <a:rPr lang="en-GB" sz="3600" dirty="0"/>
              <a:t>It uses microservices architecture that allows services like payments, events listing, and ticket inventory to run independently.</a:t>
            </a:r>
          </a:p>
          <a:p>
            <a:pPr marL="571500" indent="-571500">
              <a:buFont typeface="Arial" panose="020B0604020202020204" pitchFamily="34" charset="0"/>
              <a:buChar char="•"/>
            </a:pPr>
            <a:r>
              <a:rPr lang="en-GB" sz="3600" dirty="0"/>
              <a:t>It ensures high performance and uptime by scaling individual services based on demand.</a:t>
            </a:r>
          </a:p>
          <a:p>
            <a:r>
              <a:rPr lang="en-GB" sz="3600" b="1" dirty="0"/>
              <a:t>Security and Data Handling: </a:t>
            </a:r>
          </a:p>
          <a:p>
            <a:pPr marL="571500" indent="-571500">
              <a:buFont typeface="Arial" panose="020B0604020202020204" pitchFamily="34" charset="0"/>
              <a:buChar char="•"/>
            </a:pPr>
            <a:r>
              <a:rPr lang="en-GB" sz="3600" dirty="0"/>
              <a:t>It supports the use of spring security, OAuth2, HTTPS, and JWT.</a:t>
            </a:r>
          </a:p>
          <a:p>
            <a:pPr marL="571500" indent="-571500">
              <a:buFont typeface="Arial" panose="020B0604020202020204" pitchFamily="34" charset="0"/>
              <a:buChar char="•"/>
            </a:pPr>
            <a:r>
              <a:rPr lang="en-GB" sz="3600" dirty="0"/>
              <a:t>It enables secure payment handling and user authentication and is critical for GDPR compliance.</a:t>
            </a:r>
          </a:p>
          <a:p>
            <a:r>
              <a:rPr lang="en-GB" sz="3600" b="1" dirty="0"/>
              <a:t>Cross-Device Compatibility:</a:t>
            </a:r>
          </a:p>
          <a:p>
            <a:pPr marL="571500" indent="-571500">
              <a:buFont typeface="Arial" panose="020B0604020202020204" pitchFamily="34" charset="0"/>
              <a:buChar char="•"/>
            </a:pPr>
            <a:r>
              <a:rPr lang="en-GB" sz="3600" dirty="0"/>
              <a:t>RESTful  APIs seamless integration with web apps, mobile Apps, and kiosk and POS system</a:t>
            </a:r>
          </a:p>
          <a:p>
            <a:r>
              <a:rPr lang="en-GB" sz="3600" b="1" dirty="0"/>
              <a:t>Cloud Ready:</a:t>
            </a:r>
          </a:p>
          <a:p>
            <a:pPr marL="571500" indent="-571500">
              <a:buFont typeface="Arial" panose="020B0604020202020204" pitchFamily="34" charset="0"/>
              <a:buChar char="•"/>
            </a:pPr>
            <a:r>
              <a:rPr lang="en-GB" sz="3600" dirty="0"/>
              <a:t>Works well in cloud platforms (AWS, Azure).</a:t>
            </a:r>
          </a:p>
          <a:p>
            <a:pPr marL="571500" indent="-571500">
              <a:buFont typeface="Arial" panose="020B0604020202020204" pitchFamily="34" charset="0"/>
              <a:buChar char="•"/>
            </a:pPr>
            <a:r>
              <a:rPr lang="en-GB" sz="3600" dirty="0"/>
              <a:t>Supports containerisation like Docker and Kubernetes</a:t>
            </a:r>
          </a:p>
          <a:p>
            <a:pPr marL="571500" indent="-571500">
              <a:buFont typeface="Arial" panose="020B0604020202020204" pitchFamily="34" charset="0"/>
              <a:buChar char="•"/>
            </a:pPr>
            <a:endParaRPr lang="en-GB" sz="3600" b="1" dirty="0"/>
          </a:p>
          <a:p>
            <a:pPr marL="571500" indent="-571500">
              <a:buFont typeface="Arial" panose="020B0604020202020204" pitchFamily="34" charset="0"/>
              <a:buChar char="•"/>
            </a:pPr>
            <a:endParaRPr lang="en-GB" sz="3600" b="1" dirty="0"/>
          </a:p>
        </p:txBody>
      </p:sp>
      <p:sp>
        <p:nvSpPr>
          <p:cNvPr id="17" name="TextBox 16">
            <a:extLst>
              <a:ext uri="{FF2B5EF4-FFF2-40B4-BE49-F238E27FC236}">
                <a16:creationId xmlns:a16="http://schemas.microsoft.com/office/drawing/2014/main" id="{3E05CCAB-26AD-92C7-BE6A-D9F92DEFF69A}"/>
              </a:ext>
            </a:extLst>
          </p:cNvPr>
          <p:cNvSpPr txBox="1"/>
          <p:nvPr/>
        </p:nvSpPr>
        <p:spPr>
          <a:xfrm flipH="1">
            <a:off x="-14948179" y="-13946935"/>
            <a:ext cx="6604491" cy="4723912"/>
          </a:xfrm>
          <a:prstGeom prst="rect">
            <a:avLst/>
          </a:prstGeom>
          <a:noFill/>
        </p:spPr>
        <p:txBody>
          <a:bodyPr wrap="square" rtlCol="0">
            <a:spAutoFit/>
          </a:bodyPr>
          <a:lstStyle/>
          <a:p>
            <a:endParaRPr lang="en-GB" dirty="0"/>
          </a:p>
        </p:txBody>
      </p:sp>
      <p:pic>
        <p:nvPicPr>
          <p:cNvPr id="20" name="Picture 19">
            <a:extLst>
              <a:ext uri="{FF2B5EF4-FFF2-40B4-BE49-F238E27FC236}">
                <a16:creationId xmlns:a16="http://schemas.microsoft.com/office/drawing/2014/main" id="{5D51AB02-D71C-31E7-BBBF-1FD46017191C}"/>
              </a:ext>
            </a:extLst>
          </p:cNvPr>
          <p:cNvPicPr>
            <a:picLocks noChangeAspect="1"/>
          </p:cNvPicPr>
          <p:nvPr/>
        </p:nvPicPr>
        <p:blipFill>
          <a:blip r:embed="rId3"/>
          <a:stretch>
            <a:fillRect/>
          </a:stretch>
        </p:blipFill>
        <p:spPr>
          <a:xfrm>
            <a:off x="15109825" y="15051681"/>
            <a:ext cx="12452884" cy="7872277"/>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D11242"/>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C67"/>
        </a:solidFill>
        <a:ln w="76200" cap="sq">
          <a:solidFill>
            <a:srgbClr val="969696"/>
          </a:solidFill>
          <a:round/>
          <a:headEnd/>
          <a:tailEnd/>
        </a:ln>
      </a:spPr>
      <a:bodyPr anchor="ctr"/>
      <a:lstStyle>
        <a:defPPr>
          <a:defRPr sz="6600" b="1" dirty="0">
            <a:solidFill>
              <a:schemeClr val="bg1"/>
            </a:solidFill>
            <a:ea typeface="Verdana" pitchFamily="34" charset="0"/>
            <a:cs typeface="Arial" charset="0"/>
          </a:defRPr>
        </a:defPPr>
      </a:lstStyle>
    </a:spDef>
    <a:lnDef>
      <a:spPr bwMode="auto">
        <a:solidFill>
          <a:schemeClr val="accent1"/>
        </a:solidFill>
        <a:ln w="57150" cap="flat" cmpd="sng" algn="ctr">
          <a:solidFill>
            <a:schemeClr val="tx1"/>
          </a:solidFill>
          <a:prstDash val="solid"/>
          <a:round/>
          <a:headEnd type="none" w="med" len="med"/>
          <a:tailEnd type="none" w="med" len="med"/>
        </a:ln>
        <a:effectLst/>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11879</TotalTime>
  <Words>626</Words>
  <Application>Microsoft Office PowerPoint</Application>
  <PresentationFormat>Custom</PresentationFormat>
  <Paragraphs>51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MS PGothic</vt:lpstr>
      <vt:lpstr>Times New Roman</vt:lpstr>
      <vt:lpstr>Calibri</vt:lpstr>
      <vt:lpstr>Helvetica</vt:lpstr>
      <vt:lpstr>Default Design</vt:lpstr>
      <vt:lpstr>PowerPoint Presentation</vt:lpstr>
    </vt:vector>
  </TitlesOfParts>
  <Company>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Anne Koerber</dc:creator>
  <cp:lastModifiedBy>Tebogo Iheanacho</cp:lastModifiedBy>
  <cp:revision>615</cp:revision>
  <cp:lastPrinted>2014-07-25T14:09:17Z</cp:lastPrinted>
  <dcterms:created xsi:type="dcterms:W3CDTF">2000-02-09T12:19:10Z</dcterms:created>
  <dcterms:modified xsi:type="dcterms:W3CDTF">2025-04-04T21:59:58Z</dcterms:modified>
</cp:coreProperties>
</file>