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587E1-EF8C-0C91-512F-87D548AC6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A479A9-D52E-AA60-45D1-9B075E5C7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FBE7A-62D4-FC02-AF02-F531EFE4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63F0C-B44F-C77C-2C36-4E24C148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F9766-3F90-E930-FFFB-95C01CEA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3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AD0D3-8B3A-1080-C989-294808A8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0046C-0408-A859-8019-4F97D6DC9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A8379-BBB2-10A2-A961-B1817522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322F4-465F-0292-17F1-857737ED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C77D0-349E-68F2-D732-A97D2FDF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9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8F689-0727-FFCC-DFAF-D42FE3D4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731CF-9285-E47C-45D7-371E5DB7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21DD-3F51-BC68-4991-C240FD30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95AAC-2857-7EF5-D54E-14E03EB3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C1385-C25B-A0FC-7C7E-94BC5CB1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B14C-DD60-23DB-FF09-1E713BB0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F5009-FA76-FC42-0622-058894CF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7A42-53F3-00DF-B84B-BD6BEA7C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71229-D68C-A2C0-E6E9-F43886CE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760C-BB94-8A07-DE13-B69934EC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6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E67F0-DE56-2188-70BB-B402C3D6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5D2BD-B59E-AE25-980C-27252750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6B94E-74F3-9F0E-534E-FC83AE1A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C4431-01EE-CE6F-3298-BE80BDA2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14BC9-9C51-4CDB-EE88-86946C28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AC90B-C82C-956A-BB39-5DC7EDF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EA9E8-42FF-A461-B40D-5E242B03D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E4C23-641E-9C1F-9961-CCE5B4DE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E759D-ADCA-BDEB-7F6F-46E3E49F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02C13-7319-09B7-CED8-0FDF6779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359285-AE2C-266A-3351-0AA7C89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4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5D57D-E988-E679-E89A-E6B26628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CB7A8-ECF3-2089-1735-17E0E1DD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4DBF89-3FEF-EADB-979E-78EE2687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C0D4BF-7DCE-D305-A36B-6518B14C7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409C7-C39F-9067-9C96-820CAF27F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17451-EEA0-D26A-DA71-279BBE0F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5B6DA2-5289-730A-3D27-72A5B161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D87B2-4E57-131A-604E-D864A2C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2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A50CE-8B41-130A-ADD7-68A728C0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2B0911-B1A6-B934-316A-0270F994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AC2040-70AF-0FB7-09C0-54809843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D0920-7A1D-178C-8093-AF180A9D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7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E99A6-48AD-70B8-CA0C-89B32EE6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A19391-5633-D60F-6360-EFDCF199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C5C16-C99F-3E75-BC5C-BC169A60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AD3E-895E-C066-819D-347982E3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99F3C-138E-1E83-728C-D9B51C3D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504FF-E49A-29ED-B14F-C540CE87A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3663E-777A-E3BB-BDC4-F4B00988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CF33A-EA62-B796-1F68-EB87FCFD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5C123-716D-D3BD-2050-B60D5EC5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5F34-D53F-2CCE-F1BA-69A6870A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57C5F-9856-D03A-1054-850483142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5DF37-6B79-F000-C8ED-BDC07D8C1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5A08E-3C68-E995-6633-4376B6D4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BC399-A268-EA55-7F20-0C4E232F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816F7-6239-B4E4-C0AA-7FB8ABE3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A0DA99-3CF0-FBD7-EED9-78CCE7AC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7B362-1FBA-B039-138A-4099B26F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C7B17-1D36-3B4E-F6BE-9FDC82264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C7F4-1364-4D85-B02A-90921EF95F9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056B4-643F-4706-98B2-9EA82B700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2CD1B-641C-BFA0-B347-8D2232213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760C-0F2B-4651-A088-595AA57E0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1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1B925F-D8D6-14B8-EC11-8A979CF9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7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FD60D-D3EC-2D7A-ABA9-E28074A9F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7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36058C-6C9D-9631-10F0-7A8AE7DDE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84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9A303-D1B4-9C48-C627-7FC0E56BD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21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31AC7-5519-A050-6137-DECFAC8F7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6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6B9F7-11AB-E255-3532-71913696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12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E81564-887D-D2B8-F8BB-22D8453D5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60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BB890-A224-5836-E9A3-624402FEF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13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AAAFA-BA70-B9A1-C8A9-99A6236A4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9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수지 안</dc:creator>
  <cp:lastModifiedBy>수지 안</cp:lastModifiedBy>
  <cp:revision>1</cp:revision>
  <dcterms:created xsi:type="dcterms:W3CDTF">2024-11-04T15:02:03Z</dcterms:created>
  <dcterms:modified xsi:type="dcterms:W3CDTF">2024-11-04T15:02:11Z</dcterms:modified>
</cp:coreProperties>
</file>