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353300" cy="20104100"/>
  <p:notesSz cx="73533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1497" y="6232271"/>
            <a:ext cx="6250305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02995" y="11258296"/>
            <a:ext cx="514731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67665" y="4623943"/>
            <a:ext cx="319868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786949" y="4623943"/>
            <a:ext cx="319868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665" y="804164"/>
            <a:ext cx="6617970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7665" y="4623943"/>
            <a:ext cx="661797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00122" y="18696814"/>
            <a:ext cx="235305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67665" y="18696814"/>
            <a:ext cx="16912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294376" y="18696814"/>
            <a:ext cx="16912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34482" y="664826"/>
            <a:ext cx="2349500" cy="29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50" spc="55">
                <a:latin typeface="Calibri"/>
                <a:cs typeface="Calibri"/>
              </a:rPr>
              <a:t>Introduction</a:t>
            </a:r>
            <a:r>
              <a:rPr dirty="0" sz="1750" spc="105">
                <a:latin typeface="Calibri"/>
                <a:cs typeface="Calibri"/>
              </a:rPr>
              <a:t> </a:t>
            </a:r>
            <a:r>
              <a:rPr dirty="0" sz="1750" spc="50">
                <a:latin typeface="Calibri"/>
                <a:cs typeface="Calibri"/>
              </a:rPr>
              <a:t>to</a:t>
            </a:r>
            <a:r>
              <a:rPr dirty="0" sz="1750" spc="95">
                <a:latin typeface="Calibri"/>
                <a:cs typeface="Calibri"/>
              </a:rPr>
              <a:t> </a:t>
            </a:r>
            <a:r>
              <a:rPr dirty="0" sz="1750" spc="70">
                <a:latin typeface="Calibri"/>
                <a:cs typeface="Calibri"/>
              </a:rPr>
              <a:t>Node.js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34482" y="1259116"/>
            <a:ext cx="4472940" cy="810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8699"/>
              </a:lnSpc>
              <a:spcBef>
                <a:spcPts val="95"/>
              </a:spcBef>
            </a:pPr>
            <a:r>
              <a:rPr dirty="0" sz="800" spc="50">
                <a:latin typeface="Calibri"/>
                <a:cs typeface="Calibri"/>
              </a:rPr>
              <a:t>Node.js</a:t>
            </a:r>
            <a:r>
              <a:rPr dirty="0" sz="800" spc="13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is</a:t>
            </a:r>
            <a:r>
              <a:rPr dirty="0" sz="800" spc="13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13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powerful</a:t>
            </a:r>
            <a:r>
              <a:rPr dirty="0" sz="800" spc="14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JavaScript</a:t>
            </a:r>
            <a:r>
              <a:rPr dirty="0" sz="800" spc="14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runtime</a:t>
            </a:r>
            <a:r>
              <a:rPr dirty="0" sz="800" spc="13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built</a:t>
            </a:r>
            <a:r>
              <a:rPr dirty="0" sz="800" spc="135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on</a:t>
            </a:r>
            <a:r>
              <a:rPr dirty="0" sz="800" spc="13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Chrome's</a:t>
            </a:r>
            <a:r>
              <a:rPr dirty="0" sz="800" spc="145">
                <a:latin typeface="Calibri"/>
                <a:cs typeface="Calibri"/>
              </a:rPr>
              <a:t> </a:t>
            </a:r>
            <a:r>
              <a:rPr dirty="0" sz="800" spc="60">
                <a:latin typeface="Calibri"/>
                <a:cs typeface="Calibri"/>
              </a:rPr>
              <a:t>V8</a:t>
            </a:r>
            <a:r>
              <a:rPr dirty="0" sz="800" spc="13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engine,</a:t>
            </a:r>
            <a:r>
              <a:rPr dirty="0" sz="800" spc="14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allowing</a:t>
            </a:r>
            <a:r>
              <a:rPr dirty="0" sz="800" spc="140">
                <a:latin typeface="Calibri"/>
                <a:cs typeface="Calibri"/>
              </a:rPr>
              <a:t> </a:t>
            </a:r>
            <a:r>
              <a:rPr dirty="0" sz="800" spc="60">
                <a:latin typeface="Calibri"/>
                <a:cs typeface="Calibri"/>
              </a:rPr>
              <a:t>developers</a:t>
            </a:r>
            <a:r>
              <a:rPr dirty="0" sz="800" spc="145">
                <a:latin typeface="Calibri"/>
                <a:cs typeface="Calibri"/>
              </a:rPr>
              <a:t> </a:t>
            </a:r>
            <a:r>
              <a:rPr dirty="0" sz="800" spc="-25">
                <a:latin typeface="Calibri"/>
                <a:cs typeface="Calibri"/>
              </a:rPr>
              <a:t>to</a:t>
            </a:r>
            <a:r>
              <a:rPr dirty="0" sz="800" spc="60">
                <a:latin typeface="Calibri"/>
                <a:cs typeface="Calibri"/>
              </a:rPr>
              <a:t> execute</a:t>
            </a:r>
            <a:r>
              <a:rPr dirty="0" sz="800" spc="22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JavaScript</a:t>
            </a:r>
            <a:r>
              <a:rPr dirty="0" sz="800" spc="220">
                <a:latin typeface="Calibri"/>
                <a:cs typeface="Calibri"/>
              </a:rPr>
              <a:t> </a:t>
            </a:r>
            <a:r>
              <a:rPr dirty="0" sz="800" spc="85">
                <a:latin typeface="Calibri"/>
                <a:cs typeface="Calibri"/>
              </a:rPr>
              <a:t>code</a:t>
            </a:r>
            <a:r>
              <a:rPr dirty="0" sz="800" spc="21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server-side.</a:t>
            </a:r>
            <a:r>
              <a:rPr dirty="0" sz="800" spc="22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This</a:t>
            </a:r>
            <a:r>
              <a:rPr dirty="0" sz="800" spc="215">
                <a:latin typeface="Calibri"/>
                <a:cs typeface="Calibri"/>
              </a:rPr>
              <a:t> </a:t>
            </a:r>
            <a:r>
              <a:rPr dirty="0" sz="800" spc="60">
                <a:latin typeface="Calibri"/>
                <a:cs typeface="Calibri"/>
              </a:rPr>
              <a:t>document</a:t>
            </a:r>
            <a:r>
              <a:rPr dirty="0" sz="800" spc="220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provides</a:t>
            </a:r>
            <a:r>
              <a:rPr dirty="0" sz="800" spc="22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an</a:t>
            </a:r>
            <a:r>
              <a:rPr dirty="0" sz="800" spc="215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overview</a:t>
            </a:r>
            <a:r>
              <a:rPr dirty="0" sz="800" spc="22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of</a:t>
            </a:r>
            <a:r>
              <a:rPr dirty="0" sz="800" spc="21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Node.js,</a:t>
            </a:r>
            <a:r>
              <a:rPr dirty="0" sz="800" spc="215">
                <a:latin typeface="Calibri"/>
                <a:cs typeface="Calibri"/>
              </a:rPr>
              <a:t> </a:t>
            </a:r>
            <a:r>
              <a:rPr dirty="0" sz="800" spc="-25">
                <a:latin typeface="Calibri"/>
                <a:cs typeface="Calibri"/>
              </a:rPr>
              <a:t>its</a:t>
            </a:r>
            <a:r>
              <a:rPr dirty="0" sz="800" spc="5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features,</a:t>
            </a:r>
            <a:r>
              <a:rPr dirty="0" sz="800" spc="175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and</a:t>
            </a:r>
            <a:r>
              <a:rPr dirty="0" sz="800" spc="17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its</a:t>
            </a:r>
            <a:r>
              <a:rPr dirty="0" sz="800" spc="16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applications</a:t>
            </a:r>
            <a:r>
              <a:rPr dirty="0" sz="800" spc="18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in</a:t>
            </a:r>
            <a:r>
              <a:rPr dirty="0" sz="800" spc="170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modern</a:t>
            </a:r>
            <a:r>
              <a:rPr dirty="0" sz="800" spc="165">
                <a:latin typeface="Calibri"/>
                <a:cs typeface="Calibri"/>
              </a:rPr>
              <a:t> </a:t>
            </a:r>
            <a:r>
              <a:rPr dirty="0" sz="800" spc="85">
                <a:latin typeface="Calibri"/>
                <a:cs typeface="Calibri"/>
              </a:rPr>
              <a:t>web</a:t>
            </a:r>
            <a:r>
              <a:rPr dirty="0" sz="800" spc="170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development.</a:t>
            </a:r>
            <a:r>
              <a:rPr dirty="0" sz="800" spc="18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With</a:t>
            </a:r>
            <a:r>
              <a:rPr dirty="0" sz="800" spc="16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its</a:t>
            </a:r>
            <a:r>
              <a:rPr dirty="0" sz="800" spc="170">
                <a:latin typeface="Calibri"/>
                <a:cs typeface="Calibri"/>
              </a:rPr>
              <a:t> </a:t>
            </a:r>
            <a:r>
              <a:rPr dirty="0" sz="800" spc="60">
                <a:latin typeface="Calibri"/>
                <a:cs typeface="Calibri"/>
              </a:rPr>
              <a:t>non-</a:t>
            </a:r>
            <a:r>
              <a:rPr dirty="0" sz="800" spc="40">
                <a:latin typeface="Calibri"/>
                <a:cs typeface="Calibri"/>
              </a:rPr>
              <a:t>blocking,</a:t>
            </a:r>
            <a:endParaRPr sz="800">
              <a:latin typeface="Calibri"/>
              <a:cs typeface="Calibri"/>
            </a:endParaRPr>
          </a:p>
          <a:p>
            <a:pPr marL="12700" marR="303530">
              <a:lnSpc>
                <a:spcPct val="128699"/>
              </a:lnSpc>
            </a:pPr>
            <a:r>
              <a:rPr dirty="0" sz="800">
                <a:latin typeface="Calibri"/>
                <a:cs typeface="Calibri"/>
              </a:rPr>
              <a:t>event-driven</a:t>
            </a:r>
            <a:r>
              <a:rPr dirty="0" sz="800" spc="26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architecture,</a:t>
            </a:r>
            <a:r>
              <a:rPr dirty="0" sz="800" spc="26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Node.js</a:t>
            </a:r>
            <a:r>
              <a:rPr dirty="0" sz="800" spc="2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has</a:t>
            </a:r>
            <a:r>
              <a:rPr dirty="0" sz="800" spc="254">
                <a:latin typeface="Calibri"/>
                <a:cs typeface="Calibri"/>
              </a:rPr>
              <a:t> </a:t>
            </a:r>
            <a:r>
              <a:rPr dirty="0" sz="800" spc="65">
                <a:latin typeface="Calibri"/>
                <a:cs typeface="Calibri"/>
              </a:rPr>
              <a:t>gained</a:t>
            </a:r>
            <a:r>
              <a:rPr dirty="0" sz="800" spc="250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immense</a:t>
            </a:r>
            <a:r>
              <a:rPr dirty="0" sz="800" spc="2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popularity</a:t>
            </a:r>
            <a:r>
              <a:rPr dirty="0" sz="800" spc="26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for</a:t>
            </a:r>
            <a:r>
              <a:rPr dirty="0" sz="800" spc="25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building</a:t>
            </a:r>
            <a:r>
              <a:rPr dirty="0" sz="800" spc="260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scalable </a:t>
            </a:r>
            <a:r>
              <a:rPr dirty="0" sz="800" spc="45">
                <a:latin typeface="Calibri"/>
                <a:cs typeface="Calibri"/>
              </a:rPr>
              <a:t>network</a:t>
            </a:r>
            <a:r>
              <a:rPr dirty="0" sz="800" spc="85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applications.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34482" y="4915186"/>
            <a:ext cx="14020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70">
                <a:latin typeface="Calibri"/>
                <a:cs typeface="Calibri"/>
              </a:rPr>
              <a:t>What</a:t>
            </a:r>
            <a:r>
              <a:rPr dirty="0" sz="1400" spc="1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125">
                <a:latin typeface="Calibri"/>
                <a:cs typeface="Calibri"/>
              </a:rPr>
              <a:t> </a:t>
            </a:r>
            <a:r>
              <a:rPr dirty="0" sz="1400" spc="70">
                <a:latin typeface="Calibri"/>
                <a:cs typeface="Calibri"/>
              </a:rPr>
              <a:t>Node.js?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34482" y="5326869"/>
            <a:ext cx="4491355" cy="810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8699"/>
              </a:lnSpc>
              <a:spcBef>
                <a:spcPts val="95"/>
              </a:spcBef>
            </a:pPr>
            <a:r>
              <a:rPr dirty="0" sz="800" spc="50">
                <a:latin typeface="Calibri"/>
                <a:cs typeface="Calibri"/>
              </a:rPr>
              <a:t>Node.js</a:t>
            </a:r>
            <a:r>
              <a:rPr dirty="0" sz="800" spc="21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is</a:t>
            </a:r>
            <a:r>
              <a:rPr dirty="0" sz="800" spc="22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an</a:t>
            </a:r>
            <a:r>
              <a:rPr dirty="0" sz="800" spc="220">
                <a:latin typeface="Calibri"/>
                <a:cs typeface="Calibri"/>
              </a:rPr>
              <a:t> </a:t>
            </a:r>
            <a:r>
              <a:rPr dirty="0" sz="800" spc="60">
                <a:latin typeface="Calibri"/>
                <a:cs typeface="Calibri"/>
              </a:rPr>
              <a:t>open-</a:t>
            </a:r>
            <a:r>
              <a:rPr dirty="0" sz="800" spc="50">
                <a:latin typeface="Calibri"/>
                <a:cs typeface="Calibri"/>
              </a:rPr>
              <a:t>source,</a:t>
            </a:r>
            <a:r>
              <a:rPr dirty="0" sz="800" spc="229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cross-platform</a:t>
            </a:r>
            <a:r>
              <a:rPr dirty="0" sz="800" spc="22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runtime</a:t>
            </a:r>
            <a:r>
              <a:rPr dirty="0" sz="800" spc="22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environment</a:t>
            </a:r>
            <a:r>
              <a:rPr dirty="0" sz="800" spc="229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that</a:t>
            </a:r>
            <a:r>
              <a:rPr dirty="0" sz="800" spc="21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enables</a:t>
            </a:r>
            <a:r>
              <a:rPr dirty="0" sz="800" spc="229">
                <a:latin typeface="Calibri"/>
                <a:cs typeface="Calibri"/>
              </a:rPr>
              <a:t> </a:t>
            </a:r>
            <a:r>
              <a:rPr dirty="0" sz="800" spc="60">
                <a:latin typeface="Calibri"/>
                <a:cs typeface="Calibri"/>
              </a:rPr>
              <a:t>developers</a:t>
            </a:r>
            <a:r>
              <a:rPr dirty="0" sz="800" spc="229">
                <a:latin typeface="Calibri"/>
                <a:cs typeface="Calibri"/>
              </a:rPr>
              <a:t> </a:t>
            </a:r>
            <a:r>
              <a:rPr dirty="0" sz="800" spc="-25">
                <a:latin typeface="Calibri"/>
                <a:cs typeface="Calibri"/>
              </a:rPr>
              <a:t>to</a:t>
            </a:r>
            <a:r>
              <a:rPr dirty="0" sz="800" spc="5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run</a:t>
            </a:r>
            <a:r>
              <a:rPr dirty="0" sz="800" spc="16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JavaScript</a:t>
            </a:r>
            <a:r>
              <a:rPr dirty="0" sz="800" spc="175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on</a:t>
            </a:r>
            <a:r>
              <a:rPr dirty="0" sz="800" spc="16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the</a:t>
            </a:r>
            <a:r>
              <a:rPr dirty="0" sz="800" spc="16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server</a:t>
            </a:r>
            <a:r>
              <a:rPr dirty="0" sz="800" spc="16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side.</a:t>
            </a:r>
            <a:r>
              <a:rPr dirty="0" sz="800" spc="16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It</a:t>
            </a:r>
            <a:r>
              <a:rPr dirty="0" sz="800" spc="165">
                <a:latin typeface="Calibri"/>
                <a:cs typeface="Calibri"/>
              </a:rPr>
              <a:t> </a:t>
            </a:r>
            <a:r>
              <a:rPr dirty="0" sz="800" spc="60">
                <a:latin typeface="Calibri"/>
                <a:cs typeface="Calibri"/>
              </a:rPr>
              <a:t>was</a:t>
            </a:r>
            <a:r>
              <a:rPr dirty="0" sz="800" spc="16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created</a:t>
            </a:r>
            <a:r>
              <a:rPr dirty="0" sz="800" spc="165">
                <a:latin typeface="Calibri"/>
                <a:cs typeface="Calibri"/>
              </a:rPr>
              <a:t> </a:t>
            </a:r>
            <a:r>
              <a:rPr dirty="0" sz="800" spc="70">
                <a:latin typeface="Calibri"/>
                <a:cs typeface="Calibri"/>
              </a:rPr>
              <a:t>by</a:t>
            </a:r>
            <a:r>
              <a:rPr dirty="0" sz="800" spc="16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Ryan</a:t>
            </a:r>
            <a:r>
              <a:rPr dirty="0" sz="800" spc="16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Dahl</a:t>
            </a:r>
            <a:r>
              <a:rPr dirty="0" sz="800" spc="16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in</a:t>
            </a:r>
            <a:r>
              <a:rPr dirty="0" sz="800" spc="16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2009</a:t>
            </a:r>
            <a:r>
              <a:rPr dirty="0" sz="800" spc="160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and</a:t>
            </a:r>
            <a:r>
              <a:rPr dirty="0" sz="800" spc="16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has</a:t>
            </a:r>
            <a:r>
              <a:rPr dirty="0" sz="800" spc="16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since</a:t>
            </a:r>
            <a:r>
              <a:rPr dirty="0" sz="800" spc="165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evolved </a:t>
            </a:r>
            <a:r>
              <a:rPr dirty="0" sz="800">
                <a:latin typeface="Calibri"/>
                <a:cs typeface="Calibri"/>
              </a:rPr>
              <a:t>into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robust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platform</a:t>
            </a:r>
            <a:r>
              <a:rPr dirty="0" sz="800" spc="2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for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building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sz="800" spc="85">
                <a:latin typeface="Calibri"/>
                <a:cs typeface="Calibri"/>
              </a:rPr>
              <a:t>web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applications,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APIs,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and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microservices.</a:t>
            </a:r>
            <a:r>
              <a:rPr dirty="0" sz="800" spc="21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Node.js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uses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sz="800" spc="-25">
                <a:latin typeface="Calibri"/>
                <a:cs typeface="Calibri"/>
              </a:rPr>
              <a:t>an</a:t>
            </a:r>
            <a:r>
              <a:rPr dirty="0" sz="800" spc="5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event-driven,</a:t>
            </a:r>
            <a:r>
              <a:rPr dirty="0" sz="800" spc="210">
                <a:latin typeface="Calibri"/>
                <a:cs typeface="Calibri"/>
              </a:rPr>
              <a:t> </a:t>
            </a:r>
            <a:r>
              <a:rPr dirty="0" sz="800" spc="60">
                <a:latin typeface="Calibri"/>
                <a:cs typeface="Calibri"/>
              </a:rPr>
              <a:t>non-</a:t>
            </a:r>
            <a:r>
              <a:rPr dirty="0" sz="800" spc="55">
                <a:latin typeface="Calibri"/>
                <a:cs typeface="Calibri"/>
              </a:rPr>
              <a:t>blocking</a:t>
            </a:r>
            <a:r>
              <a:rPr dirty="0" sz="800" spc="215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I/O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model,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which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makes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it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efficient</a:t>
            </a:r>
            <a:r>
              <a:rPr dirty="0" sz="800" spc="215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and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suitable</a:t>
            </a:r>
            <a:r>
              <a:rPr dirty="0" sz="800" spc="21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for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data-</a:t>
            </a:r>
            <a:r>
              <a:rPr dirty="0" sz="800" spc="-10">
                <a:latin typeface="Calibri"/>
                <a:cs typeface="Calibri"/>
              </a:rPr>
              <a:t>intensive</a:t>
            </a:r>
            <a:r>
              <a:rPr dirty="0" sz="800" spc="5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real-time</a:t>
            </a:r>
            <a:r>
              <a:rPr dirty="0" sz="800" spc="395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applications.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34482" y="9765202"/>
            <a:ext cx="19837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25">
                <a:latin typeface="Calibri"/>
                <a:cs typeface="Calibri"/>
              </a:rPr>
              <a:t>Key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 spc="60">
                <a:latin typeface="Calibri"/>
                <a:cs typeface="Calibri"/>
              </a:rPr>
              <a:t>Features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 spc="80">
                <a:latin typeface="Calibri"/>
                <a:cs typeface="Calibri"/>
              </a:rPr>
              <a:t>of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 spc="75">
                <a:latin typeface="Calibri"/>
                <a:cs typeface="Calibri"/>
              </a:rPr>
              <a:t>Node.js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24445" y="10172812"/>
            <a:ext cx="4291330" cy="25412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35255" marR="120650" indent="-97155">
              <a:lnSpc>
                <a:spcPct val="131000"/>
              </a:lnSpc>
              <a:spcBef>
                <a:spcPts val="114"/>
              </a:spcBef>
              <a:buAutoNum type="arabicPeriod"/>
              <a:tabLst>
                <a:tab pos="135890" algn="l"/>
              </a:tabLst>
            </a:pPr>
            <a:r>
              <a:rPr dirty="0" sz="800" spc="65">
                <a:latin typeface="Calibri"/>
                <a:cs typeface="Calibri"/>
              </a:rPr>
              <a:t>Asynchronous</a:t>
            </a:r>
            <a:r>
              <a:rPr dirty="0" sz="800" spc="150">
                <a:latin typeface="Calibri"/>
                <a:cs typeface="Calibri"/>
              </a:rPr>
              <a:t> </a:t>
            </a:r>
            <a:r>
              <a:rPr dirty="0" sz="800" spc="65">
                <a:latin typeface="Calibri"/>
                <a:cs typeface="Calibri"/>
              </a:rPr>
              <a:t>and</a:t>
            </a:r>
            <a:r>
              <a:rPr dirty="0" sz="800" spc="150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Event-</a:t>
            </a:r>
            <a:r>
              <a:rPr dirty="0" sz="800" spc="45">
                <a:latin typeface="Calibri"/>
                <a:cs typeface="Calibri"/>
              </a:rPr>
              <a:t>Driven:</a:t>
            </a:r>
            <a:r>
              <a:rPr dirty="0" sz="800" spc="15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Node.js</a:t>
            </a:r>
            <a:r>
              <a:rPr dirty="0" sz="800" spc="1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operates</a:t>
            </a:r>
            <a:r>
              <a:rPr dirty="0" sz="800" spc="165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on</a:t>
            </a:r>
            <a:r>
              <a:rPr dirty="0" sz="800" spc="1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155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single-</a:t>
            </a:r>
            <a:r>
              <a:rPr dirty="0" sz="800" spc="50">
                <a:latin typeface="Calibri"/>
                <a:cs typeface="Calibri"/>
              </a:rPr>
              <a:t>threaded</a:t>
            </a:r>
            <a:r>
              <a:rPr dirty="0" sz="800" spc="17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event</a:t>
            </a:r>
            <a:r>
              <a:rPr dirty="0" sz="800" spc="155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loop, </a:t>
            </a:r>
            <a:r>
              <a:rPr dirty="0" sz="800" spc="50">
                <a:latin typeface="Calibri"/>
                <a:cs typeface="Calibri"/>
              </a:rPr>
              <a:t>allowing</a:t>
            </a:r>
            <a:r>
              <a:rPr dirty="0" sz="800" spc="24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it</a:t>
            </a:r>
            <a:r>
              <a:rPr dirty="0" sz="800" spc="24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to</a:t>
            </a:r>
            <a:r>
              <a:rPr dirty="0" sz="800" spc="23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handle</a:t>
            </a:r>
            <a:r>
              <a:rPr dirty="0" sz="800" spc="23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multiple</a:t>
            </a:r>
            <a:r>
              <a:rPr dirty="0" sz="800" spc="24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connections</a:t>
            </a:r>
            <a:r>
              <a:rPr dirty="0" sz="800" spc="24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simultaneously</a:t>
            </a:r>
            <a:r>
              <a:rPr dirty="0" sz="800" spc="2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without</a:t>
            </a:r>
            <a:r>
              <a:rPr dirty="0" sz="800" spc="245">
                <a:latin typeface="Calibri"/>
                <a:cs typeface="Calibri"/>
              </a:rPr>
              <a:t> </a:t>
            </a:r>
            <a:r>
              <a:rPr dirty="0" sz="800" spc="60">
                <a:latin typeface="Calibri"/>
                <a:cs typeface="Calibri"/>
              </a:rPr>
              <a:t>blocking</a:t>
            </a:r>
            <a:r>
              <a:rPr dirty="0" sz="800" spc="245">
                <a:latin typeface="Calibri"/>
                <a:cs typeface="Calibri"/>
              </a:rPr>
              <a:t> </a:t>
            </a:r>
            <a:r>
              <a:rPr dirty="0" sz="800" spc="-25">
                <a:latin typeface="Calibri"/>
                <a:cs typeface="Calibri"/>
              </a:rPr>
              <a:t>the</a:t>
            </a:r>
            <a:r>
              <a:rPr dirty="0" sz="800" spc="50">
                <a:latin typeface="Calibri"/>
                <a:cs typeface="Calibri"/>
              </a:rPr>
              <a:t> execution</a:t>
            </a:r>
            <a:r>
              <a:rPr dirty="0" sz="800" spc="12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of</a:t>
            </a:r>
            <a:r>
              <a:rPr dirty="0" sz="800" spc="114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code.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eriod"/>
            </a:pPr>
            <a:endParaRPr sz="900">
              <a:latin typeface="Calibri"/>
              <a:cs typeface="Calibri"/>
            </a:endParaRPr>
          </a:p>
          <a:p>
            <a:pPr marL="135255" marR="246379" indent="-118110">
              <a:lnSpc>
                <a:spcPct val="133300"/>
              </a:lnSpc>
              <a:buAutoNum type="arabicPeriod"/>
              <a:tabLst>
                <a:tab pos="135890" algn="l"/>
              </a:tabLst>
            </a:pPr>
            <a:r>
              <a:rPr dirty="0" sz="800">
                <a:latin typeface="Calibri"/>
                <a:cs typeface="Calibri"/>
              </a:rPr>
              <a:t>Fast</a:t>
            </a:r>
            <a:r>
              <a:rPr dirty="0" sz="800" spc="16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Execution:</a:t>
            </a:r>
            <a:r>
              <a:rPr dirty="0" sz="800" spc="17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Built</a:t>
            </a:r>
            <a:r>
              <a:rPr dirty="0" sz="800" spc="170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on</a:t>
            </a:r>
            <a:r>
              <a:rPr dirty="0" sz="800" spc="17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the</a:t>
            </a:r>
            <a:r>
              <a:rPr dirty="0" sz="800" spc="175">
                <a:latin typeface="Calibri"/>
                <a:cs typeface="Calibri"/>
              </a:rPr>
              <a:t> </a:t>
            </a:r>
            <a:r>
              <a:rPr dirty="0" sz="800" spc="60">
                <a:latin typeface="Calibri"/>
                <a:cs typeface="Calibri"/>
              </a:rPr>
              <a:t>V8</a:t>
            </a:r>
            <a:r>
              <a:rPr dirty="0" sz="800" spc="17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JavaScript</a:t>
            </a:r>
            <a:r>
              <a:rPr dirty="0" sz="800" spc="18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engine,</a:t>
            </a:r>
            <a:r>
              <a:rPr dirty="0" sz="800" spc="17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Node.js</a:t>
            </a:r>
            <a:r>
              <a:rPr dirty="0" sz="800" spc="175">
                <a:latin typeface="Calibri"/>
                <a:cs typeface="Calibri"/>
              </a:rPr>
              <a:t> </a:t>
            </a:r>
            <a:r>
              <a:rPr dirty="0" sz="800" spc="60">
                <a:latin typeface="Calibri"/>
                <a:cs typeface="Calibri"/>
              </a:rPr>
              <a:t>compiles</a:t>
            </a:r>
            <a:r>
              <a:rPr dirty="0" sz="800" spc="17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JavaScript</a:t>
            </a:r>
            <a:r>
              <a:rPr dirty="0" sz="800" spc="180">
                <a:latin typeface="Calibri"/>
                <a:cs typeface="Calibri"/>
              </a:rPr>
              <a:t> </a:t>
            </a:r>
            <a:r>
              <a:rPr dirty="0" sz="800" spc="-20">
                <a:latin typeface="Calibri"/>
                <a:cs typeface="Calibri"/>
              </a:rPr>
              <a:t>into</a:t>
            </a:r>
            <a:r>
              <a:rPr dirty="0" sz="800" spc="5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native</a:t>
            </a:r>
            <a:r>
              <a:rPr dirty="0" sz="800" spc="14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machine</a:t>
            </a:r>
            <a:r>
              <a:rPr dirty="0" sz="800" spc="150">
                <a:latin typeface="Calibri"/>
                <a:cs typeface="Calibri"/>
              </a:rPr>
              <a:t> </a:t>
            </a:r>
            <a:r>
              <a:rPr dirty="0" sz="800" spc="65">
                <a:latin typeface="Calibri"/>
                <a:cs typeface="Calibri"/>
              </a:rPr>
              <a:t>code,</a:t>
            </a:r>
            <a:r>
              <a:rPr dirty="0" sz="800" spc="14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resulting</a:t>
            </a:r>
            <a:r>
              <a:rPr dirty="0" sz="800" spc="1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in</a:t>
            </a:r>
            <a:r>
              <a:rPr dirty="0" sz="800" spc="14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high</a:t>
            </a:r>
            <a:r>
              <a:rPr dirty="0" sz="800" spc="145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performance</a:t>
            </a:r>
            <a:r>
              <a:rPr dirty="0" sz="800" spc="150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and</a:t>
            </a:r>
            <a:r>
              <a:rPr dirty="0" sz="800" spc="14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speed.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950">
              <a:latin typeface="Calibri"/>
              <a:cs typeface="Calibri"/>
            </a:endParaRPr>
          </a:p>
          <a:p>
            <a:pPr marL="135255" marR="5080" indent="-119380">
              <a:lnSpc>
                <a:spcPct val="131000"/>
              </a:lnSpc>
              <a:buAutoNum type="arabicPeriod"/>
              <a:tabLst>
                <a:tab pos="135890" algn="l"/>
              </a:tabLst>
            </a:pPr>
            <a:r>
              <a:rPr dirty="0" sz="800" spc="55">
                <a:latin typeface="Calibri"/>
                <a:cs typeface="Calibri"/>
              </a:rPr>
              <a:t>NPM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sz="800" spc="75">
                <a:latin typeface="Calibri"/>
                <a:cs typeface="Calibri"/>
              </a:rPr>
              <a:t>(Node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75">
                <a:latin typeface="Calibri"/>
                <a:cs typeface="Calibri"/>
              </a:rPr>
              <a:t>Package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Manager):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Node.js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75">
                <a:latin typeface="Calibri"/>
                <a:cs typeface="Calibri"/>
              </a:rPr>
              <a:t>comes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with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built-in</a:t>
            </a:r>
            <a:r>
              <a:rPr dirty="0" sz="800" spc="114">
                <a:latin typeface="Calibri"/>
                <a:cs typeface="Calibri"/>
              </a:rPr>
              <a:t> </a:t>
            </a:r>
            <a:r>
              <a:rPr dirty="0" sz="800" spc="70">
                <a:latin typeface="Calibri"/>
                <a:cs typeface="Calibri"/>
              </a:rPr>
              <a:t>package</a:t>
            </a:r>
            <a:r>
              <a:rPr dirty="0" sz="800" spc="11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manager,</a:t>
            </a:r>
            <a:r>
              <a:rPr dirty="0" sz="800" spc="114">
                <a:latin typeface="Calibri"/>
                <a:cs typeface="Calibri"/>
              </a:rPr>
              <a:t> </a:t>
            </a:r>
            <a:r>
              <a:rPr dirty="0" sz="800" spc="-20">
                <a:latin typeface="Calibri"/>
                <a:cs typeface="Calibri"/>
              </a:rPr>
              <a:t>NPM,</a:t>
            </a:r>
            <a:r>
              <a:rPr dirty="0" sz="800" spc="55">
                <a:latin typeface="Calibri"/>
                <a:cs typeface="Calibri"/>
              </a:rPr>
              <a:t> which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provides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sz="800" spc="60">
                <a:latin typeface="Calibri"/>
                <a:cs typeface="Calibri"/>
              </a:rPr>
              <a:t>access</a:t>
            </a:r>
            <a:r>
              <a:rPr dirty="0" sz="800" spc="2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to</a:t>
            </a:r>
            <a:r>
              <a:rPr dirty="0" sz="800" spc="2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vast</a:t>
            </a:r>
            <a:r>
              <a:rPr dirty="0" sz="800" spc="2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repository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of</a:t>
            </a:r>
            <a:r>
              <a:rPr dirty="0" sz="800" spc="2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libraries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and</a:t>
            </a:r>
            <a:r>
              <a:rPr dirty="0" sz="800" spc="20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modules,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simplifying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sz="800" spc="-25">
                <a:latin typeface="Calibri"/>
                <a:cs typeface="Calibri"/>
              </a:rPr>
              <a:t>the</a:t>
            </a:r>
            <a:r>
              <a:rPr dirty="0" sz="800" spc="60">
                <a:latin typeface="Calibri"/>
                <a:cs typeface="Calibri"/>
              </a:rPr>
              <a:t> development</a:t>
            </a:r>
            <a:r>
              <a:rPr dirty="0" sz="800" spc="75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process.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900">
              <a:latin typeface="Calibri"/>
              <a:cs typeface="Calibri"/>
            </a:endParaRPr>
          </a:p>
          <a:p>
            <a:pPr marL="135255" marR="204470" indent="-123189">
              <a:lnSpc>
                <a:spcPct val="133300"/>
              </a:lnSpc>
              <a:spcBef>
                <a:spcPts val="5"/>
              </a:spcBef>
              <a:buAutoNum type="arabicPeriod"/>
              <a:tabLst>
                <a:tab pos="135890" algn="l"/>
              </a:tabLst>
            </a:pPr>
            <a:r>
              <a:rPr dirty="0" sz="800" spc="45">
                <a:latin typeface="Calibri"/>
                <a:cs typeface="Calibri"/>
              </a:rPr>
              <a:t>Cross-</a:t>
            </a:r>
            <a:r>
              <a:rPr dirty="0" sz="800">
                <a:latin typeface="Calibri"/>
                <a:cs typeface="Calibri"/>
              </a:rPr>
              <a:t>Platform:</a:t>
            </a:r>
            <a:r>
              <a:rPr dirty="0" sz="800" spc="24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Node.js</a:t>
            </a:r>
            <a:r>
              <a:rPr dirty="0" sz="800" spc="245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can</a:t>
            </a:r>
            <a:r>
              <a:rPr dirty="0" sz="800" spc="2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run</a:t>
            </a:r>
            <a:r>
              <a:rPr dirty="0" sz="800" spc="245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on</a:t>
            </a:r>
            <a:r>
              <a:rPr dirty="0" sz="800" spc="2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various</a:t>
            </a:r>
            <a:r>
              <a:rPr dirty="0" sz="800" spc="254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operating</a:t>
            </a:r>
            <a:r>
              <a:rPr dirty="0" sz="800" spc="254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systems,</a:t>
            </a:r>
            <a:r>
              <a:rPr dirty="0" sz="800" spc="254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including</a:t>
            </a:r>
            <a:r>
              <a:rPr dirty="0" sz="800" spc="260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Windows, </a:t>
            </a:r>
            <a:r>
              <a:rPr dirty="0" sz="800" spc="65">
                <a:latin typeface="Calibri"/>
                <a:cs typeface="Calibri"/>
              </a:rPr>
              <a:t>macOS,</a:t>
            </a:r>
            <a:r>
              <a:rPr dirty="0" sz="800" spc="145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and</a:t>
            </a:r>
            <a:r>
              <a:rPr dirty="0" sz="800" spc="14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Linux,</a:t>
            </a:r>
            <a:r>
              <a:rPr dirty="0" sz="800" spc="145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making</a:t>
            </a:r>
            <a:r>
              <a:rPr dirty="0" sz="800" spc="14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it</a:t>
            </a:r>
            <a:r>
              <a:rPr dirty="0" sz="800" spc="14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versatile</a:t>
            </a:r>
            <a:r>
              <a:rPr dirty="0" sz="800" spc="1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for</a:t>
            </a:r>
            <a:r>
              <a:rPr dirty="0" sz="800" spc="145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developers.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eriod"/>
            </a:pPr>
            <a:endParaRPr sz="900">
              <a:latin typeface="Calibri"/>
              <a:cs typeface="Calibri"/>
            </a:endParaRPr>
          </a:p>
          <a:p>
            <a:pPr marL="135255" marR="63500" indent="-119380">
              <a:lnSpc>
                <a:spcPct val="133300"/>
              </a:lnSpc>
              <a:buAutoNum type="arabicPeriod"/>
              <a:tabLst>
                <a:tab pos="135890" algn="l"/>
              </a:tabLst>
            </a:pPr>
            <a:r>
              <a:rPr dirty="0" sz="800" spc="50">
                <a:latin typeface="Calibri"/>
                <a:cs typeface="Calibri"/>
              </a:rPr>
              <a:t>Scalability:</a:t>
            </a:r>
            <a:r>
              <a:rPr dirty="0" sz="800" spc="14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Node.js</a:t>
            </a:r>
            <a:r>
              <a:rPr dirty="0" sz="800" spc="1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is</a:t>
            </a:r>
            <a:r>
              <a:rPr dirty="0" sz="800" spc="150">
                <a:latin typeface="Calibri"/>
                <a:cs typeface="Calibri"/>
              </a:rPr>
              <a:t> </a:t>
            </a:r>
            <a:r>
              <a:rPr dirty="0" sz="800" spc="70">
                <a:latin typeface="Calibri"/>
                <a:cs typeface="Calibri"/>
              </a:rPr>
              <a:t>designed</a:t>
            </a:r>
            <a:r>
              <a:rPr dirty="0" sz="800" spc="15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to</a:t>
            </a:r>
            <a:r>
              <a:rPr dirty="0" sz="800" spc="14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build</a:t>
            </a:r>
            <a:r>
              <a:rPr dirty="0" sz="800" spc="15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scalable</a:t>
            </a:r>
            <a:r>
              <a:rPr dirty="0" sz="800" spc="155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network</a:t>
            </a:r>
            <a:r>
              <a:rPr dirty="0" sz="800" spc="1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applications,</a:t>
            </a:r>
            <a:r>
              <a:rPr dirty="0" sz="800" spc="155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making</a:t>
            </a:r>
            <a:r>
              <a:rPr dirty="0" sz="800" spc="14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it</a:t>
            </a:r>
            <a:r>
              <a:rPr dirty="0" sz="800" spc="150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ideal</a:t>
            </a:r>
            <a:r>
              <a:rPr dirty="0" sz="800" spc="5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for</a:t>
            </a:r>
            <a:r>
              <a:rPr dirty="0" sz="800" spc="26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applications</a:t>
            </a:r>
            <a:r>
              <a:rPr dirty="0" sz="800" spc="27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that</a:t>
            </a:r>
            <a:r>
              <a:rPr dirty="0" sz="800" spc="26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require</a:t>
            </a:r>
            <a:r>
              <a:rPr dirty="0" sz="800" spc="26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high</a:t>
            </a:r>
            <a:r>
              <a:rPr dirty="0" sz="800" spc="265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concurrency.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34482" y="13050697"/>
            <a:ext cx="19538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80">
                <a:latin typeface="Calibri"/>
                <a:cs typeface="Calibri"/>
              </a:rPr>
              <a:t>Applications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 spc="80">
                <a:latin typeface="Calibri"/>
                <a:cs typeface="Calibri"/>
              </a:rPr>
              <a:t>of</a:t>
            </a:r>
            <a:r>
              <a:rPr dirty="0" sz="1400" spc="100">
                <a:latin typeface="Calibri"/>
                <a:cs typeface="Calibri"/>
              </a:rPr>
              <a:t> </a:t>
            </a:r>
            <a:r>
              <a:rPr dirty="0" sz="1400" spc="75">
                <a:latin typeface="Calibri"/>
                <a:cs typeface="Calibri"/>
              </a:rPr>
              <a:t>Node.js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34482" y="13494131"/>
            <a:ext cx="4380865" cy="1410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50">
                <a:latin typeface="Calibri"/>
                <a:cs typeface="Calibri"/>
              </a:rPr>
              <a:t>Node.js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is</a:t>
            </a:r>
            <a:r>
              <a:rPr dirty="0" sz="800" spc="200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widely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sz="800" spc="60">
                <a:latin typeface="Calibri"/>
                <a:cs typeface="Calibri"/>
              </a:rPr>
              <a:t>used</a:t>
            </a:r>
            <a:r>
              <a:rPr dirty="0" sz="800" spc="2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in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various</a:t>
            </a:r>
            <a:r>
              <a:rPr dirty="0" sz="800" spc="21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applications,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including: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alibri"/>
              <a:cs typeface="Calibri"/>
            </a:endParaRPr>
          </a:p>
          <a:p>
            <a:pPr marL="325120" marR="338455" indent="-97790">
              <a:lnSpc>
                <a:spcPct val="133300"/>
              </a:lnSpc>
              <a:buChar char="•"/>
              <a:tabLst>
                <a:tab pos="325755" algn="l"/>
              </a:tabLst>
            </a:pPr>
            <a:r>
              <a:rPr dirty="0" sz="800" spc="85">
                <a:latin typeface="Calibri"/>
                <a:cs typeface="Calibri"/>
              </a:rPr>
              <a:t>Web</a:t>
            </a:r>
            <a:r>
              <a:rPr dirty="0" sz="800" spc="265">
                <a:latin typeface="Calibri"/>
                <a:cs typeface="Calibri"/>
              </a:rPr>
              <a:t> </a:t>
            </a:r>
            <a:r>
              <a:rPr dirty="0" sz="800" spc="60">
                <a:latin typeface="Calibri"/>
                <a:cs typeface="Calibri"/>
              </a:rPr>
              <a:t>Development:</a:t>
            </a:r>
            <a:r>
              <a:rPr dirty="0" sz="800" spc="27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Building</a:t>
            </a:r>
            <a:r>
              <a:rPr dirty="0" sz="800" spc="285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dynamic</a:t>
            </a:r>
            <a:r>
              <a:rPr dirty="0" sz="800" spc="275">
                <a:latin typeface="Calibri"/>
                <a:cs typeface="Calibri"/>
              </a:rPr>
              <a:t> </a:t>
            </a:r>
            <a:r>
              <a:rPr dirty="0" sz="800" spc="85">
                <a:latin typeface="Calibri"/>
                <a:cs typeface="Calibri"/>
              </a:rPr>
              <a:t>web</a:t>
            </a:r>
            <a:r>
              <a:rPr dirty="0" sz="800" spc="27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applications</a:t>
            </a:r>
            <a:r>
              <a:rPr dirty="0" sz="800" spc="28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using</a:t>
            </a:r>
            <a:r>
              <a:rPr dirty="0" sz="800" spc="27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frameworks</a:t>
            </a:r>
            <a:r>
              <a:rPr dirty="0" sz="800" spc="280">
                <a:latin typeface="Calibri"/>
                <a:cs typeface="Calibri"/>
              </a:rPr>
              <a:t> </a:t>
            </a:r>
            <a:r>
              <a:rPr dirty="0" sz="800" spc="-20">
                <a:latin typeface="Calibri"/>
                <a:cs typeface="Calibri"/>
              </a:rPr>
              <a:t>like</a:t>
            </a:r>
            <a:r>
              <a:rPr dirty="0" sz="800" spc="500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Express.js.</a:t>
            </a:r>
            <a:endParaRPr sz="800">
              <a:latin typeface="Calibri"/>
              <a:cs typeface="Calibri"/>
            </a:endParaRPr>
          </a:p>
          <a:p>
            <a:pPr marL="325120" marR="5080" indent="-97790">
              <a:lnSpc>
                <a:spcPts val="1280"/>
              </a:lnSpc>
              <a:buChar char="•"/>
              <a:tabLst>
                <a:tab pos="325755" algn="l"/>
              </a:tabLst>
            </a:pPr>
            <a:r>
              <a:rPr dirty="0" sz="800" spc="50">
                <a:latin typeface="Calibri"/>
                <a:cs typeface="Calibri"/>
              </a:rPr>
              <a:t>Real-</a:t>
            </a:r>
            <a:r>
              <a:rPr dirty="0" sz="800" spc="55">
                <a:latin typeface="Calibri"/>
                <a:cs typeface="Calibri"/>
              </a:rPr>
              <a:t>Time</a:t>
            </a:r>
            <a:r>
              <a:rPr dirty="0" sz="800" spc="190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Applications: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Creating</a:t>
            </a:r>
            <a:r>
              <a:rPr dirty="0" sz="800" spc="2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chat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applications,</a:t>
            </a:r>
            <a:r>
              <a:rPr dirty="0" sz="800" spc="2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online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sz="800" spc="60">
                <a:latin typeface="Calibri"/>
                <a:cs typeface="Calibri"/>
              </a:rPr>
              <a:t>gaming,</a:t>
            </a:r>
            <a:r>
              <a:rPr dirty="0" sz="800" spc="200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and</a:t>
            </a:r>
            <a:r>
              <a:rPr dirty="0" sz="800" spc="195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collaborative </a:t>
            </a:r>
            <a:r>
              <a:rPr dirty="0" sz="800">
                <a:latin typeface="Calibri"/>
                <a:cs typeface="Calibri"/>
              </a:rPr>
              <a:t>tools</a:t>
            </a:r>
            <a:r>
              <a:rPr dirty="0" sz="800" spc="27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that</a:t>
            </a:r>
            <a:r>
              <a:rPr dirty="0" sz="800" spc="27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require</a:t>
            </a:r>
            <a:r>
              <a:rPr dirty="0" sz="800" spc="27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real-time</a:t>
            </a:r>
            <a:r>
              <a:rPr dirty="0" sz="800" spc="28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data</a:t>
            </a:r>
            <a:r>
              <a:rPr dirty="0" sz="800" spc="270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exchange.</a:t>
            </a:r>
            <a:endParaRPr sz="800">
              <a:latin typeface="Calibri"/>
              <a:cs typeface="Calibri"/>
            </a:endParaRPr>
          </a:p>
          <a:p>
            <a:pPr marL="325120" indent="-98425">
              <a:lnSpc>
                <a:spcPct val="100000"/>
              </a:lnSpc>
              <a:spcBef>
                <a:spcPts val="130"/>
              </a:spcBef>
              <a:buChar char="•"/>
              <a:tabLst>
                <a:tab pos="325755" algn="l"/>
              </a:tabLst>
            </a:pPr>
            <a:r>
              <a:rPr dirty="0" sz="800" spc="50">
                <a:latin typeface="Calibri"/>
                <a:cs typeface="Calibri"/>
              </a:rPr>
              <a:t>API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60">
                <a:latin typeface="Calibri"/>
                <a:cs typeface="Calibri"/>
              </a:rPr>
              <a:t>Development:</a:t>
            </a:r>
            <a:r>
              <a:rPr dirty="0" sz="800" spc="114">
                <a:latin typeface="Calibri"/>
                <a:cs typeface="Calibri"/>
              </a:rPr>
              <a:t> </a:t>
            </a:r>
            <a:r>
              <a:rPr dirty="0" sz="800" spc="60">
                <a:latin typeface="Calibri"/>
                <a:cs typeface="Calibri"/>
              </a:rPr>
              <a:t>Developing</a:t>
            </a:r>
            <a:r>
              <a:rPr dirty="0" sz="800" spc="12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RESTful</a:t>
            </a:r>
            <a:r>
              <a:rPr dirty="0" sz="800" spc="114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APIs</a:t>
            </a:r>
            <a:r>
              <a:rPr dirty="0" sz="800" spc="114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for</a:t>
            </a:r>
            <a:r>
              <a:rPr dirty="0" sz="800" spc="114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mobile</a:t>
            </a:r>
            <a:r>
              <a:rPr dirty="0" sz="800" spc="114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and</a:t>
            </a:r>
            <a:r>
              <a:rPr dirty="0" sz="800" spc="114">
                <a:latin typeface="Calibri"/>
                <a:cs typeface="Calibri"/>
              </a:rPr>
              <a:t> </a:t>
            </a:r>
            <a:r>
              <a:rPr dirty="0" sz="800" spc="85">
                <a:latin typeface="Calibri"/>
                <a:cs typeface="Calibri"/>
              </a:rPr>
              <a:t>web</a:t>
            </a:r>
            <a:r>
              <a:rPr dirty="0" sz="800" spc="114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applications.</a:t>
            </a:r>
            <a:endParaRPr sz="800">
              <a:latin typeface="Calibri"/>
              <a:cs typeface="Calibri"/>
            </a:endParaRPr>
          </a:p>
          <a:p>
            <a:pPr marL="325120" marR="148590" indent="-97790">
              <a:lnSpc>
                <a:spcPts val="1280"/>
              </a:lnSpc>
              <a:spcBef>
                <a:spcPts val="45"/>
              </a:spcBef>
              <a:buChar char="•"/>
              <a:tabLst>
                <a:tab pos="325755" algn="l"/>
              </a:tabLst>
            </a:pPr>
            <a:r>
              <a:rPr dirty="0" sz="800" spc="55">
                <a:latin typeface="Calibri"/>
                <a:cs typeface="Calibri"/>
              </a:rPr>
              <a:t>Microservices</a:t>
            </a:r>
            <a:r>
              <a:rPr dirty="0" sz="800" spc="180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Architecture:</a:t>
            </a:r>
            <a:r>
              <a:rPr dirty="0" sz="800" spc="18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Implementing</a:t>
            </a:r>
            <a:r>
              <a:rPr dirty="0" sz="800" spc="19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microservices</a:t>
            </a:r>
            <a:r>
              <a:rPr dirty="0" sz="800" spc="19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for</a:t>
            </a:r>
            <a:r>
              <a:rPr dirty="0" sz="800" spc="18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better</a:t>
            </a:r>
            <a:r>
              <a:rPr dirty="0" sz="800" spc="18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scalability</a:t>
            </a:r>
            <a:r>
              <a:rPr dirty="0" sz="800" spc="190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and </a:t>
            </a:r>
            <a:r>
              <a:rPr dirty="0" sz="800">
                <a:latin typeface="Calibri"/>
                <a:cs typeface="Calibri"/>
              </a:rPr>
              <a:t>maintainability</a:t>
            </a:r>
            <a:r>
              <a:rPr dirty="0" sz="800" spc="3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of</a:t>
            </a:r>
            <a:r>
              <a:rPr dirty="0" sz="800" spc="330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applications.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34482" y="18370069"/>
            <a:ext cx="9429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85">
                <a:latin typeface="Calibri"/>
                <a:cs typeface="Calibri"/>
              </a:rPr>
              <a:t>Conclusion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434482" y="18781754"/>
            <a:ext cx="4468495" cy="810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8699"/>
              </a:lnSpc>
              <a:spcBef>
                <a:spcPts val="95"/>
              </a:spcBef>
            </a:pPr>
            <a:r>
              <a:rPr dirty="0" sz="800" spc="50">
                <a:latin typeface="Calibri"/>
                <a:cs typeface="Calibri"/>
              </a:rPr>
              <a:t>Node.js</a:t>
            </a:r>
            <a:r>
              <a:rPr dirty="0" sz="800" spc="2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has</a:t>
            </a:r>
            <a:r>
              <a:rPr dirty="0" sz="800" spc="200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revolutionized</a:t>
            </a:r>
            <a:r>
              <a:rPr dirty="0" sz="800" spc="21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the</a:t>
            </a:r>
            <a:r>
              <a:rPr dirty="0" sz="800" spc="200">
                <a:latin typeface="Calibri"/>
                <a:cs typeface="Calibri"/>
              </a:rPr>
              <a:t> </a:t>
            </a:r>
            <a:r>
              <a:rPr dirty="0" sz="800" spc="70">
                <a:latin typeface="Calibri"/>
                <a:cs typeface="Calibri"/>
              </a:rPr>
              <a:t>way</a:t>
            </a:r>
            <a:r>
              <a:rPr dirty="0" sz="800" spc="200">
                <a:latin typeface="Calibri"/>
                <a:cs typeface="Calibri"/>
              </a:rPr>
              <a:t> </a:t>
            </a:r>
            <a:r>
              <a:rPr dirty="0" sz="800" spc="60">
                <a:latin typeface="Calibri"/>
                <a:cs typeface="Calibri"/>
              </a:rPr>
              <a:t>developers</a:t>
            </a:r>
            <a:r>
              <a:rPr dirty="0" sz="800" spc="21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build</a:t>
            </a:r>
            <a:r>
              <a:rPr dirty="0" sz="800" spc="200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server-</a:t>
            </a:r>
            <a:r>
              <a:rPr dirty="0" sz="800">
                <a:latin typeface="Calibri"/>
                <a:cs typeface="Calibri"/>
              </a:rPr>
              <a:t>side</a:t>
            </a:r>
            <a:r>
              <a:rPr dirty="0" sz="800" spc="21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applications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with</a:t>
            </a:r>
            <a:r>
              <a:rPr dirty="0" sz="800" spc="200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JavaScript.</a:t>
            </a:r>
            <a:r>
              <a:rPr dirty="0" sz="800" spc="5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Its</a:t>
            </a:r>
            <a:r>
              <a:rPr dirty="0" sz="800" spc="225">
                <a:latin typeface="Calibri"/>
                <a:cs typeface="Calibri"/>
              </a:rPr>
              <a:t> </a:t>
            </a:r>
            <a:r>
              <a:rPr dirty="0" sz="800" spc="45">
                <a:latin typeface="Calibri"/>
                <a:cs typeface="Calibri"/>
              </a:rPr>
              <a:t>asynchronous,</a:t>
            </a:r>
            <a:r>
              <a:rPr dirty="0" sz="800" spc="23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event-driven</a:t>
            </a:r>
            <a:r>
              <a:rPr dirty="0" sz="800" spc="23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architecture,</a:t>
            </a:r>
            <a:r>
              <a:rPr dirty="0" sz="800" spc="235">
                <a:latin typeface="Calibri"/>
                <a:cs typeface="Calibri"/>
              </a:rPr>
              <a:t> </a:t>
            </a:r>
            <a:r>
              <a:rPr dirty="0" sz="800" spc="65">
                <a:latin typeface="Calibri"/>
                <a:cs typeface="Calibri"/>
              </a:rPr>
              <a:t>combined</a:t>
            </a:r>
            <a:r>
              <a:rPr dirty="0" sz="800" spc="22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with</a:t>
            </a:r>
            <a:r>
              <a:rPr dirty="0" sz="800" spc="22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22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rich</a:t>
            </a:r>
            <a:r>
              <a:rPr dirty="0" sz="800" spc="229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ecosystem</a:t>
            </a:r>
            <a:r>
              <a:rPr dirty="0" sz="800" spc="23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of</a:t>
            </a:r>
            <a:r>
              <a:rPr dirty="0" sz="800" spc="22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libraries</a:t>
            </a:r>
            <a:r>
              <a:rPr dirty="0" sz="800" spc="235">
                <a:latin typeface="Calibri"/>
                <a:cs typeface="Calibri"/>
              </a:rPr>
              <a:t> </a:t>
            </a:r>
            <a:r>
              <a:rPr dirty="0" sz="800" spc="35">
                <a:latin typeface="Calibri"/>
                <a:cs typeface="Calibri"/>
              </a:rPr>
              <a:t>and </a:t>
            </a:r>
            <a:r>
              <a:rPr dirty="0" sz="800">
                <a:latin typeface="Calibri"/>
                <a:cs typeface="Calibri"/>
              </a:rPr>
              <a:t>tools,</a:t>
            </a:r>
            <a:r>
              <a:rPr dirty="0" sz="800" spc="15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makes</a:t>
            </a:r>
            <a:r>
              <a:rPr dirty="0" sz="800" spc="1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it</a:t>
            </a:r>
            <a:r>
              <a:rPr dirty="0" sz="800" spc="15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1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preferred</a:t>
            </a:r>
            <a:r>
              <a:rPr dirty="0" sz="800" spc="160">
                <a:latin typeface="Calibri"/>
                <a:cs typeface="Calibri"/>
              </a:rPr>
              <a:t> </a:t>
            </a:r>
            <a:r>
              <a:rPr dirty="0" sz="800" spc="65">
                <a:latin typeface="Calibri"/>
                <a:cs typeface="Calibri"/>
              </a:rPr>
              <a:t>choice</a:t>
            </a:r>
            <a:r>
              <a:rPr dirty="0" sz="800" spc="15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for</a:t>
            </a:r>
            <a:r>
              <a:rPr dirty="0" sz="800" spc="150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modern</a:t>
            </a:r>
            <a:r>
              <a:rPr dirty="0" sz="800" spc="155">
                <a:latin typeface="Calibri"/>
                <a:cs typeface="Calibri"/>
              </a:rPr>
              <a:t> </a:t>
            </a:r>
            <a:r>
              <a:rPr dirty="0" sz="800" spc="85">
                <a:latin typeface="Calibri"/>
                <a:cs typeface="Calibri"/>
              </a:rPr>
              <a:t>web</a:t>
            </a:r>
            <a:r>
              <a:rPr dirty="0" sz="800" spc="150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development.</a:t>
            </a:r>
            <a:r>
              <a:rPr dirty="0" sz="800" spc="16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Whether</a:t>
            </a:r>
            <a:r>
              <a:rPr dirty="0" sz="800" spc="150">
                <a:latin typeface="Calibri"/>
                <a:cs typeface="Calibri"/>
              </a:rPr>
              <a:t> </a:t>
            </a:r>
            <a:r>
              <a:rPr dirty="0" sz="800" spc="60">
                <a:latin typeface="Calibri"/>
                <a:cs typeface="Calibri"/>
              </a:rPr>
              <a:t>you</a:t>
            </a:r>
            <a:r>
              <a:rPr dirty="0" sz="800" spc="15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are</a:t>
            </a:r>
            <a:r>
              <a:rPr dirty="0" sz="800" spc="150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building</a:t>
            </a:r>
            <a:r>
              <a:rPr dirty="0" sz="800" spc="160">
                <a:latin typeface="Calibri"/>
                <a:cs typeface="Calibri"/>
              </a:rPr>
              <a:t> </a:t>
            </a:r>
            <a:r>
              <a:rPr dirty="0" sz="800" spc="-50">
                <a:latin typeface="Calibri"/>
                <a:cs typeface="Calibri"/>
              </a:rPr>
              <a:t>a</a:t>
            </a:r>
            <a:r>
              <a:rPr dirty="0" sz="800" spc="5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simple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sz="800" spc="85">
                <a:latin typeface="Calibri"/>
                <a:cs typeface="Calibri"/>
              </a:rPr>
              <a:t>web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application</a:t>
            </a:r>
            <a:r>
              <a:rPr dirty="0" sz="800" spc="21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or</a:t>
            </a:r>
            <a:r>
              <a:rPr dirty="0" sz="800" spc="21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sz="800" spc="70">
                <a:latin typeface="Calibri"/>
                <a:cs typeface="Calibri"/>
              </a:rPr>
              <a:t>complex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microservices</a:t>
            </a:r>
            <a:r>
              <a:rPr dirty="0" sz="800" spc="21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architecture,</a:t>
            </a:r>
            <a:r>
              <a:rPr dirty="0" sz="800" spc="21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Node.js</a:t>
            </a:r>
            <a:r>
              <a:rPr dirty="0" sz="800" spc="204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provides</a:t>
            </a:r>
            <a:r>
              <a:rPr dirty="0" sz="800" spc="215">
                <a:latin typeface="Calibri"/>
                <a:cs typeface="Calibri"/>
              </a:rPr>
              <a:t> </a:t>
            </a:r>
            <a:r>
              <a:rPr dirty="0" sz="800" spc="-25">
                <a:latin typeface="Calibri"/>
                <a:cs typeface="Calibri"/>
              </a:rPr>
              <a:t>the</a:t>
            </a:r>
            <a:r>
              <a:rPr dirty="0" sz="800" spc="5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flexibility</a:t>
            </a:r>
            <a:r>
              <a:rPr dirty="0" sz="800" spc="155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and</a:t>
            </a:r>
            <a:r>
              <a:rPr dirty="0" sz="800" spc="150">
                <a:latin typeface="Calibri"/>
                <a:cs typeface="Calibri"/>
              </a:rPr>
              <a:t> </a:t>
            </a:r>
            <a:r>
              <a:rPr dirty="0" sz="800" spc="55">
                <a:latin typeface="Calibri"/>
                <a:cs typeface="Calibri"/>
              </a:rPr>
              <a:t>performance</a:t>
            </a:r>
            <a:r>
              <a:rPr dirty="0" sz="800" spc="160">
                <a:latin typeface="Calibri"/>
                <a:cs typeface="Calibri"/>
              </a:rPr>
              <a:t> </a:t>
            </a:r>
            <a:r>
              <a:rPr dirty="0" sz="800" spc="70">
                <a:latin typeface="Calibri"/>
                <a:cs typeface="Calibri"/>
              </a:rPr>
              <a:t>needed</a:t>
            </a:r>
            <a:r>
              <a:rPr dirty="0" sz="800" spc="1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to</a:t>
            </a:r>
            <a:r>
              <a:rPr dirty="0" sz="800" spc="155">
                <a:latin typeface="Calibri"/>
                <a:cs typeface="Calibri"/>
              </a:rPr>
              <a:t> </a:t>
            </a:r>
            <a:r>
              <a:rPr dirty="0" sz="800" spc="50">
                <a:latin typeface="Calibri"/>
                <a:cs typeface="Calibri"/>
              </a:rPr>
              <a:t>succeed.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473899" y="6827832"/>
            <a:ext cx="508634" cy="499745"/>
            <a:chOff x="2473899" y="6827832"/>
            <a:chExt cx="508634" cy="499745"/>
          </a:xfrm>
        </p:grpSpPr>
        <p:sp>
          <p:nvSpPr>
            <p:cNvPr id="13" name="object 13" descr=""/>
            <p:cNvSpPr/>
            <p:nvPr/>
          </p:nvSpPr>
          <p:spPr>
            <a:xfrm>
              <a:off x="2473899" y="6827832"/>
              <a:ext cx="508634" cy="484505"/>
            </a:xfrm>
            <a:custGeom>
              <a:avLst/>
              <a:gdLst/>
              <a:ahLst/>
              <a:cxnLst/>
              <a:rect l="l" t="t" r="r" b="b"/>
              <a:pathLst>
                <a:path w="508635" h="484504">
                  <a:moveTo>
                    <a:pt x="63321" y="127746"/>
                  </a:moveTo>
                  <a:lnTo>
                    <a:pt x="216425" y="0"/>
                  </a:lnTo>
                  <a:lnTo>
                    <a:pt x="168457" y="111472"/>
                  </a:lnTo>
                  <a:lnTo>
                    <a:pt x="126465" y="111472"/>
                  </a:lnTo>
                  <a:lnTo>
                    <a:pt x="63321" y="127746"/>
                  </a:lnTo>
                  <a:close/>
                </a:path>
                <a:path w="508635" h="484504">
                  <a:moveTo>
                    <a:pt x="154496" y="220988"/>
                  </a:moveTo>
                  <a:lnTo>
                    <a:pt x="142126" y="172661"/>
                  </a:lnTo>
                  <a:lnTo>
                    <a:pt x="216425" y="0"/>
                  </a:lnTo>
                  <a:lnTo>
                    <a:pt x="308705" y="68790"/>
                  </a:lnTo>
                  <a:lnTo>
                    <a:pt x="244457" y="146251"/>
                  </a:lnTo>
                  <a:lnTo>
                    <a:pt x="154496" y="220988"/>
                  </a:lnTo>
                  <a:close/>
                </a:path>
                <a:path w="508635" h="484504">
                  <a:moveTo>
                    <a:pt x="318143" y="75826"/>
                  </a:moveTo>
                  <a:lnTo>
                    <a:pt x="308705" y="68790"/>
                  </a:lnTo>
                  <a:lnTo>
                    <a:pt x="331157" y="41720"/>
                  </a:lnTo>
                  <a:lnTo>
                    <a:pt x="318143" y="75826"/>
                  </a:lnTo>
                  <a:close/>
                </a:path>
                <a:path w="508635" h="484504">
                  <a:moveTo>
                    <a:pt x="193609" y="402212"/>
                  </a:moveTo>
                  <a:lnTo>
                    <a:pt x="259329" y="229970"/>
                  </a:lnTo>
                  <a:lnTo>
                    <a:pt x="323986" y="80181"/>
                  </a:lnTo>
                  <a:lnTo>
                    <a:pt x="318143" y="75826"/>
                  </a:lnTo>
                  <a:lnTo>
                    <a:pt x="331157" y="41720"/>
                  </a:lnTo>
                  <a:lnTo>
                    <a:pt x="445236" y="108212"/>
                  </a:lnTo>
                  <a:lnTo>
                    <a:pt x="213374" y="387426"/>
                  </a:lnTo>
                  <a:lnTo>
                    <a:pt x="193609" y="402212"/>
                  </a:lnTo>
                  <a:close/>
                </a:path>
                <a:path w="508635" h="484504">
                  <a:moveTo>
                    <a:pt x="244457" y="146251"/>
                  </a:moveTo>
                  <a:lnTo>
                    <a:pt x="308705" y="68790"/>
                  </a:lnTo>
                  <a:lnTo>
                    <a:pt x="318143" y="75826"/>
                  </a:lnTo>
                  <a:lnTo>
                    <a:pt x="312999" y="89309"/>
                  </a:lnTo>
                  <a:lnTo>
                    <a:pt x="244457" y="146251"/>
                  </a:lnTo>
                  <a:close/>
                </a:path>
                <a:path w="508635" h="484504">
                  <a:moveTo>
                    <a:pt x="312999" y="89309"/>
                  </a:moveTo>
                  <a:lnTo>
                    <a:pt x="318143" y="75826"/>
                  </a:lnTo>
                  <a:lnTo>
                    <a:pt x="323986" y="80181"/>
                  </a:lnTo>
                  <a:lnTo>
                    <a:pt x="312999" y="89309"/>
                  </a:lnTo>
                  <a:close/>
                </a:path>
                <a:path w="508635" h="484504">
                  <a:moveTo>
                    <a:pt x="259329" y="229970"/>
                  </a:moveTo>
                  <a:lnTo>
                    <a:pt x="312999" y="89309"/>
                  </a:lnTo>
                  <a:lnTo>
                    <a:pt x="323986" y="80181"/>
                  </a:lnTo>
                  <a:lnTo>
                    <a:pt x="259329" y="229970"/>
                  </a:lnTo>
                  <a:close/>
                </a:path>
                <a:path w="508635" h="484504">
                  <a:moveTo>
                    <a:pt x="167534" y="442629"/>
                  </a:moveTo>
                  <a:lnTo>
                    <a:pt x="55410" y="374181"/>
                  </a:lnTo>
                  <a:lnTo>
                    <a:pt x="244457" y="146251"/>
                  </a:lnTo>
                  <a:lnTo>
                    <a:pt x="312999" y="89309"/>
                  </a:lnTo>
                  <a:lnTo>
                    <a:pt x="259329" y="229970"/>
                  </a:lnTo>
                  <a:lnTo>
                    <a:pt x="167534" y="442629"/>
                  </a:lnTo>
                  <a:close/>
                </a:path>
                <a:path w="508635" h="484504">
                  <a:moveTo>
                    <a:pt x="213374" y="387426"/>
                  </a:moveTo>
                  <a:lnTo>
                    <a:pt x="445236" y="108212"/>
                  </a:lnTo>
                  <a:lnTo>
                    <a:pt x="381110" y="276398"/>
                  </a:lnTo>
                  <a:lnTo>
                    <a:pt x="361795" y="276398"/>
                  </a:lnTo>
                  <a:lnTo>
                    <a:pt x="213374" y="387426"/>
                  </a:lnTo>
                  <a:close/>
                </a:path>
                <a:path w="508635" h="484504">
                  <a:moveTo>
                    <a:pt x="125345" y="211660"/>
                  </a:moveTo>
                  <a:lnTo>
                    <a:pt x="7822" y="174053"/>
                  </a:lnTo>
                  <a:lnTo>
                    <a:pt x="63321" y="127746"/>
                  </a:lnTo>
                  <a:lnTo>
                    <a:pt x="126465" y="111472"/>
                  </a:lnTo>
                  <a:lnTo>
                    <a:pt x="142126" y="172661"/>
                  </a:lnTo>
                  <a:lnTo>
                    <a:pt x="125345" y="211660"/>
                  </a:lnTo>
                  <a:close/>
                </a:path>
                <a:path w="508635" h="484504">
                  <a:moveTo>
                    <a:pt x="142126" y="172661"/>
                  </a:moveTo>
                  <a:lnTo>
                    <a:pt x="126465" y="111472"/>
                  </a:lnTo>
                  <a:lnTo>
                    <a:pt x="168457" y="111472"/>
                  </a:lnTo>
                  <a:lnTo>
                    <a:pt x="142126" y="172661"/>
                  </a:lnTo>
                  <a:close/>
                </a:path>
                <a:path w="508635" h="484504">
                  <a:moveTo>
                    <a:pt x="7822" y="174053"/>
                  </a:moveTo>
                  <a:lnTo>
                    <a:pt x="0" y="144066"/>
                  </a:lnTo>
                  <a:lnTo>
                    <a:pt x="63321" y="127746"/>
                  </a:lnTo>
                  <a:lnTo>
                    <a:pt x="7822" y="174053"/>
                  </a:lnTo>
                  <a:close/>
                </a:path>
                <a:path w="508635" h="484504">
                  <a:moveTo>
                    <a:pt x="182469" y="220988"/>
                  </a:moveTo>
                  <a:lnTo>
                    <a:pt x="154496" y="220988"/>
                  </a:lnTo>
                  <a:lnTo>
                    <a:pt x="244457" y="146251"/>
                  </a:lnTo>
                  <a:lnTo>
                    <a:pt x="182469" y="220988"/>
                  </a:lnTo>
                  <a:close/>
                </a:path>
                <a:path w="508635" h="484504">
                  <a:moveTo>
                    <a:pt x="154496" y="220988"/>
                  </a:moveTo>
                  <a:lnTo>
                    <a:pt x="125345" y="211660"/>
                  </a:lnTo>
                  <a:lnTo>
                    <a:pt x="142126" y="172661"/>
                  </a:lnTo>
                  <a:lnTo>
                    <a:pt x="154496" y="220988"/>
                  </a:lnTo>
                  <a:close/>
                </a:path>
                <a:path w="508635" h="484504">
                  <a:moveTo>
                    <a:pt x="55410" y="374181"/>
                  </a:moveTo>
                  <a:lnTo>
                    <a:pt x="125345" y="211660"/>
                  </a:lnTo>
                  <a:lnTo>
                    <a:pt x="154496" y="220988"/>
                  </a:lnTo>
                  <a:lnTo>
                    <a:pt x="182469" y="220988"/>
                  </a:lnTo>
                  <a:lnTo>
                    <a:pt x="55410" y="374181"/>
                  </a:lnTo>
                  <a:close/>
                </a:path>
                <a:path w="508635" h="484504">
                  <a:moveTo>
                    <a:pt x="167534" y="442629"/>
                  </a:moveTo>
                  <a:lnTo>
                    <a:pt x="259329" y="229970"/>
                  </a:lnTo>
                  <a:lnTo>
                    <a:pt x="193609" y="402212"/>
                  </a:lnTo>
                  <a:lnTo>
                    <a:pt x="198201" y="405698"/>
                  </a:lnTo>
                  <a:lnTo>
                    <a:pt x="167534" y="442629"/>
                  </a:lnTo>
                  <a:close/>
                </a:path>
                <a:path w="508635" h="484504">
                  <a:moveTo>
                    <a:pt x="301822" y="484349"/>
                  </a:moveTo>
                  <a:lnTo>
                    <a:pt x="198201" y="405698"/>
                  </a:lnTo>
                  <a:lnTo>
                    <a:pt x="213374" y="387426"/>
                  </a:lnTo>
                  <a:lnTo>
                    <a:pt x="361795" y="276398"/>
                  </a:lnTo>
                  <a:lnTo>
                    <a:pt x="367799" y="311309"/>
                  </a:lnTo>
                  <a:lnTo>
                    <a:pt x="301822" y="484349"/>
                  </a:lnTo>
                  <a:close/>
                </a:path>
                <a:path w="508635" h="484504">
                  <a:moveTo>
                    <a:pt x="367799" y="311309"/>
                  </a:moveTo>
                  <a:lnTo>
                    <a:pt x="361795" y="276398"/>
                  </a:lnTo>
                  <a:lnTo>
                    <a:pt x="378584" y="283022"/>
                  </a:lnTo>
                  <a:lnTo>
                    <a:pt x="367799" y="311309"/>
                  </a:lnTo>
                  <a:close/>
                </a:path>
                <a:path w="508635" h="484504">
                  <a:moveTo>
                    <a:pt x="378584" y="283022"/>
                  </a:moveTo>
                  <a:lnTo>
                    <a:pt x="361795" y="276398"/>
                  </a:lnTo>
                  <a:lnTo>
                    <a:pt x="381110" y="276398"/>
                  </a:lnTo>
                  <a:lnTo>
                    <a:pt x="378584" y="283022"/>
                  </a:lnTo>
                  <a:close/>
                </a:path>
                <a:path w="508635" h="484504">
                  <a:moveTo>
                    <a:pt x="379396" y="378744"/>
                  </a:moveTo>
                  <a:lnTo>
                    <a:pt x="367799" y="311309"/>
                  </a:lnTo>
                  <a:lnTo>
                    <a:pt x="378584" y="283022"/>
                  </a:lnTo>
                  <a:lnTo>
                    <a:pt x="503906" y="332460"/>
                  </a:lnTo>
                  <a:lnTo>
                    <a:pt x="460961" y="364738"/>
                  </a:lnTo>
                  <a:lnTo>
                    <a:pt x="379396" y="378744"/>
                  </a:lnTo>
                  <a:close/>
                </a:path>
                <a:path w="508635" h="484504">
                  <a:moveTo>
                    <a:pt x="301822" y="484349"/>
                  </a:moveTo>
                  <a:lnTo>
                    <a:pt x="367799" y="311309"/>
                  </a:lnTo>
                  <a:lnTo>
                    <a:pt x="379396" y="378744"/>
                  </a:lnTo>
                  <a:lnTo>
                    <a:pt x="442327" y="378744"/>
                  </a:lnTo>
                  <a:lnTo>
                    <a:pt x="301822" y="484349"/>
                  </a:lnTo>
                  <a:close/>
                </a:path>
                <a:path w="508635" h="484504">
                  <a:moveTo>
                    <a:pt x="460961" y="364738"/>
                  </a:moveTo>
                  <a:lnTo>
                    <a:pt x="503906" y="332460"/>
                  </a:lnTo>
                  <a:lnTo>
                    <a:pt x="508469" y="356580"/>
                  </a:lnTo>
                  <a:lnTo>
                    <a:pt x="460961" y="364738"/>
                  </a:lnTo>
                  <a:close/>
                </a:path>
                <a:path w="508635" h="484504">
                  <a:moveTo>
                    <a:pt x="442327" y="378744"/>
                  </a:moveTo>
                  <a:lnTo>
                    <a:pt x="379396" y="378744"/>
                  </a:lnTo>
                  <a:lnTo>
                    <a:pt x="460961" y="364738"/>
                  </a:lnTo>
                  <a:lnTo>
                    <a:pt x="442327" y="378744"/>
                  </a:lnTo>
                  <a:close/>
                </a:path>
                <a:path w="508635" h="484504">
                  <a:moveTo>
                    <a:pt x="198201" y="405698"/>
                  </a:moveTo>
                  <a:lnTo>
                    <a:pt x="193609" y="402212"/>
                  </a:lnTo>
                  <a:lnTo>
                    <a:pt x="213374" y="387426"/>
                  </a:lnTo>
                  <a:lnTo>
                    <a:pt x="198201" y="405698"/>
                  </a:lnTo>
                  <a:close/>
                </a:path>
              </a:pathLst>
            </a:custGeom>
            <a:solidFill>
              <a:srgbClr val="FDE5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496715" y="6844781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78"/>
                  </a:moveTo>
                  <a:lnTo>
                    <a:pt x="4201" y="282221"/>
                  </a:lnTo>
                  <a:lnTo>
                    <a:pt x="17600" y="326807"/>
                  </a:lnTo>
                  <a:lnTo>
                    <a:pt x="39189" y="367314"/>
                  </a:lnTo>
                  <a:lnTo>
                    <a:pt x="67958" y="402619"/>
                  </a:lnTo>
                  <a:lnTo>
                    <a:pt x="102900" y="431599"/>
                  </a:lnTo>
                  <a:lnTo>
                    <a:pt x="143007" y="453130"/>
                  </a:lnTo>
                  <a:lnTo>
                    <a:pt x="187268" y="466090"/>
                  </a:lnTo>
                  <a:lnTo>
                    <a:pt x="234678" y="469356"/>
                  </a:lnTo>
                  <a:lnTo>
                    <a:pt x="282060" y="462908"/>
                  </a:lnTo>
                  <a:lnTo>
                    <a:pt x="326257" y="448455"/>
                  </a:lnTo>
                  <a:lnTo>
                    <a:pt x="366283" y="426729"/>
                  </a:lnTo>
                  <a:lnTo>
                    <a:pt x="401153" y="398464"/>
                  </a:lnTo>
                  <a:lnTo>
                    <a:pt x="429880" y="364392"/>
                  </a:lnTo>
                  <a:lnTo>
                    <a:pt x="451480" y="325249"/>
                  </a:lnTo>
                  <a:lnTo>
                    <a:pt x="464967" y="281766"/>
                  </a:lnTo>
                  <a:lnTo>
                    <a:pt x="469356" y="234678"/>
                  </a:lnTo>
                  <a:lnTo>
                    <a:pt x="464218" y="187215"/>
                  </a:lnTo>
                  <a:lnTo>
                    <a:pt x="450380" y="142823"/>
                  </a:lnTo>
                  <a:lnTo>
                    <a:pt x="428734" y="102557"/>
                  </a:lnTo>
                  <a:lnTo>
                    <a:pt x="400175" y="67469"/>
                  </a:lnTo>
                  <a:lnTo>
                    <a:pt x="365596" y="38616"/>
                  </a:lnTo>
                  <a:lnTo>
                    <a:pt x="325891" y="17050"/>
                  </a:lnTo>
                  <a:lnTo>
                    <a:pt x="281953" y="3827"/>
                  </a:lnTo>
                  <a:lnTo>
                    <a:pt x="234678" y="0"/>
                  </a:lnTo>
                  <a:lnTo>
                    <a:pt x="187509" y="5698"/>
                  </a:lnTo>
                  <a:lnTo>
                    <a:pt x="143832" y="19800"/>
                  </a:lnTo>
                  <a:lnTo>
                    <a:pt x="104447" y="41481"/>
                  </a:lnTo>
                  <a:lnTo>
                    <a:pt x="70159" y="69914"/>
                  </a:lnTo>
                  <a:lnTo>
                    <a:pt x="41767" y="104275"/>
                  </a:lnTo>
                  <a:lnTo>
                    <a:pt x="20075" y="143740"/>
                  </a:lnTo>
                  <a:lnTo>
                    <a:pt x="5886" y="187482"/>
                  </a:lnTo>
                  <a:lnTo>
                    <a:pt x="0" y="234678"/>
                  </a:lnTo>
                </a:path>
                <a:path w="469900" h="469900">
                  <a:moveTo>
                    <a:pt x="0" y="234678"/>
                  </a:moveTo>
                  <a:lnTo>
                    <a:pt x="4767" y="281974"/>
                  </a:lnTo>
                  <a:lnTo>
                    <a:pt x="18442" y="326025"/>
                  </a:lnTo>
                  <a:lnTo>
                    <a:pt x="40079" y="365889"/>
                  </a:lnTo>
                  <a:lnTo>
                    <a:pt x="68735" y="400620"/>
                  </a:lnTo>
                  <a:lnTo>
                    <a:pt x="103467" y="429277"/>
                  </a:lnTo>
                  <a:lnTo>
                    <a:pt x="143330" y="450914"/>
                  </a:lnTo>
                  <a:lnTo>
                    <a:pt x="187382" y="464588"/>
                  </a:lnTo>
                  <a:lnTo>
                    <a:pt x="234678" y="469356"/>
                  </a:lnTo>
                  <a:lnTo>
                    <a:pt x="281974" y="464588"/>
                  </a:lnTo>
                  <a:lnTo>
                    <a:pt x="326025" y="450914"/>
                  </a:lnTo>
                  <a:lnTo>
                    <a:pt x="365889" y="429277"/>
                  </a:lnTo>
                  <a:lnTo>
                    <a:pt x="400620" y="400620"/>
                  </a:lnTo>
                  <a:lnTo>
                    <a:pt x="429277" y="365889"/>
                  </a:lnTo>
                  <a:lnTo>
                    <a:pt x="450914" y="326025"/>
                  </a:lnTo>
                  <a:lnTo>
                    <a:pt x="464588" y="281974"/>
                  </a:lnTo>
                  <a:lnTo>
                    <a:pt x="469356" y="234678"/>
                  </a:lnTo>
                  <a:lnTo>
                    <a:pt x="464588" y="187382"/>
                  </a:lnTo>
                  <a:lnTo>
                    <a:pt x="450914" y="143330"/>
                  </a:lnTo>
                  <a:lnTo>
                    <a:pt x="429277" y="103467"/>
                  </a:lnTo>
                  <a:lnTo>
                    <a:pt x="400620" y="68735"/>
                  </a:lnTo>
                  <a:lnTo>
                    <a:pt x="365889" y="40079"/>
                  </a:lnTo>
                  <a:lnTo>
                    <a:pt x="326025" y="18442"/>
                  </a:lnTo>
                  <a:lnTo>
                    <a:pt x="281974" y="4767"/>
                  </a:lnTo>
                  <a:lnTo>
                    <a:pt x="234678" y="0"/>
                  </a:lnTo>
                  <a:lnTo>
                    <a:pt x="187382" y="4767"/>
                  </a:lnTo>
                  <a:lnTo>
                    <a:pt x="143330" y="18442"/>
                  </a:lnTo>
                  <a:lnTo>
                    <a:pt x="103467" y="40079"/>
                  </a:lnTo>
                  <a:lnTo>
                    <a:pt x="68735" y="68735"/>
                  </a:lnTo>
                  <a:lnTo>
                    <a:pt x="40079" y="103467"/>
                  </a:lnTo>
                  <a:lnTo>
                    <a:pt x="18442" y="143330"/>
                  </a:lnTo>
                  <a:lnTo>
                    <a:pt x="4767" y="187382"/>
                  </a:lnTo>
                  <a:lnTo>
                    <a:pt x="0" y="234678"/>
                  </a:lnTo>
                </a:path>
              </a:pathLst>
            </a:custGeom>
            <a:ln w="26075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613137" y="6929525"/>
              <a:ext cx="223520" cy="302260"/>
            </a:xfrm>
            <a:custGeom>
              <a:avLst/>
              <a:gdLst/>
              <a:ahLst/>
              <a:cxnLst/>
              <a:rect l="l" t="t" r="r" b="b"/>
              <a:pathLst>
                <a:path w="223519" h="302259">
                  <a:moveTo>
                    <a:pt x="222557" y="83441"/>
                  </a:moveTo>
                  <a:lnTo>
                    <a:pt x="201065" y="42759"/>
                  </a:lnTo>
                  <a:lnTo>
                    <a:pt x="182527" y="36525"/>
                  </a:lnTo>
                  <a:lnTo>
                    <a:pt x="173014" y="37809"/>
                  </a:lnTo>
                  <a:lnTo>
                    <a:pt x="162156" y="21634"/>
                  </a:lnTo>
                  <a:lnTo>
                    <a:pt x="147753" y="9126"/>
                  </a:lnTo>
                  <a:lnTo>
                    <a:pt x="130661" y="1507"/>
                  </a:lnTo>
                  <a:lnTo>
                    <a:pt x="111736" y="0"/>
                  </a:lnTo>
                  <a:lnTo>
                    <a:pt x="85559" y="6824"/>
                  </a:lnTo>
                  <a:lnTo>
                    <a:pt x="62682" y="19393"/>
                  </a:lnTo>
                  <a:lnTo>
                    <a:pt x="47383" y="37585"/>
                  </a:lnTo>
                  <a:lnTo>
                    <a:pt x="43941" y="61277"/>
                  </a:lnTo>
                  <a:lnTo>
                    <a:pt x="36525" y="60095"/>
                  </a:lnTo>
                  <a:lnTo>
                    <a:pt x="2057" y="87596"/>
                  </a:lnTo>
                  <a:lnTo>
                    <a:pt x="916" y="95175"/>
                  </a:lnTo>
                  <a:lnTo>
                    <a:pt x="7028" y="115526"/>
                  </a:lnTo>
                  <a:lnTo>
                    <a:pt x="20473" y="125976"/>
                  </a:lnTo>
                  <a:lnTo>
                    <a:pt x="33918" y="129826"/>
                  </a:lnTo>
                  <a:lnTo>
                    <a:pt x="40029" y="130376"/>
                  </a:lnTo>
                  <a:lnTo>
                    <a:pt x="74477" y="130010"/>
                  </a:lnTo>
                  <a:lnTo>
                    <a:pt x="109292" y="129398"/>
                  </a:lnTo>
                  <a:lnTo>
                    <a:pt x="144351" y="129276"/>
                  </a:lnTo>
                  <a:lnTo>
                    <a:pt x="179532" y="130376"/>
                  </a:lnTo>
                  <a:lnTo>
                    <a:pt x="186805" y="128910"/>
                  </a:lnTo>
                  <a:lnTo>
                    <a:pt x="202511" y="122554"/>
                  </a:lnTo>
                  <a:lnTo>
                    <a:pt x="217484" y="108375"/>
                  </a:lnTo>
                  <a:lnTo>
                    <a:pt x="222557" y="83441"/>
                  </a:lnTo>
                </a:path>
                <a:path w="223519" h="302259">
                  <a:moveTo>
                    <a:pt x="43941" y="263361"/>
                  </a:moveTo>
                  <a:lnTo>
                    <a:pt x="41333" y="264664"/>
                  </a:lnTo>
                  <a:lnTo>
                    <a:pt x="40029" y="265968"/>
                  </a:lnTo>
                  <a:lnTo>
                    <a:pt x="40029" y="267272"/>
                  </a:lnTo>
                  <a:lnTo>
                    <a:pt x="40029" y="268576"/>
                  </a:lnTo>
                  <a:lnTo>
                    <a:pt x="41333" y="269879"/>
                  </a:lnTo>
                  <a:lnTo>
                    <a:pt x="42637" y="269879"/>
                  </a:lnTo>
                  <a:lnTo>
                    <a:pt x="45244" y="271183"/>
                  </a:lnTo>
                  <a:lnTo>
                    <a:pt x="46548" y="268576"/>
                  </a:lnTo>
                  <a:lnTo>
                    <a:pt x="46548" y="267272"/>
                  </a:lnTo>
                </a:path>
                <a:path w="223519" h="302259">
                  <a:moveTo>
                    <a:pt x="76535" y="263361"/>
                  </a:moveTo>
                  <a:lnTo>
                    <a:pt x="73927" y="264664"/>
                  </a:lnTo>
                  <a:lnTo>
                    <a:pt x="72623" y="265968"/>
                  </a:lnTo>
                  <a:lnTo>
                    <a:pt x="72623" y="267272"/>
                  </a:lnTo>
                  <a:lnTo>
                    <a:pt x="72623" y="268576"/>
                  </a:lnTo>
                  <a:lnTo>
                    <a:pt x="73927" y="271183"/>
                  </a:lnTo>
                  <a:lnTo>
                    <a:pt x="75231" y="269879"/>
                  </a:lnTo>
                  <a:lnTo>
                    <a:pt x="77839" y="269879"/>
                  </a:lnTo>
                  <a:lnTo>
                    <a:pt x="79142" y="268576"/>
                  </a:lnTo>
                  <a:lnTo>
                    <a:pt x="79142" y="267272"/>
                  </a:lnTo>
                </a:path>
                <a:path w="223519" h="302259">
                  <a:moveTo>
                    <a:pt x="222557" y="280310"/>
                  </a:moveTo>
                  <a:lnTo>
                    <a:pt x="157796" y="302250"/>
                  </a:lnTo>
                  <a:lnTo>
                    <a:pt x="112225" y="301333"/>
                  </a:lnTo>
                  <a:lnTo>
                    <a:pt x="66410" y="299683"/>
                  </a:lnTo>
                  <a:lnTo>
                    <a:pt x="20473" y="299866"/>
                  </a:lnTo>
                  <a:lnTo>
                    <a:pt x="12650" y="298277"/>
                  </a:lnTo>
                  <a:lnTo>
                    <a:pt x="5805" y="293999"/>
                  </a:lnTo>
                  <a:lnTo>
                    <a:pt x="1405" y="287765"/>
                  </a:lnTo>
                  <a:lnTo>
                    <a:pt x="916" y="280310"/>
                  </a:lnTo>
                  <a:lnTo>
                    <a:pt x="1650" y="274035"/>
                  </a:lnTo>
                  <a:lnTo>
                    <a:pt x="916" y="267272"/>
                  </a:lnTo>
                  <a:lnTo>
                    <a:pt x="183" y="260509"/>
                  </a:lnTo>
                  <a:lnTo>
                    <a:pt x="916" y="254234"/>
                  </a:lnTo>
                  <a:lnTo>
                    <a:pt x="4155" y="247145"/>
                  </a:lnTo>
                  <a:lnTo>
                    <a:pt x="65310" y="226977"/>
                  </a:lnTo>
                  <a:lnTo>
                    <a:pt x="111248" y="224899"/>
                  </a:lnTo>
                  <a:lnTo>
                    <a:pt x="157429" y="227711"/>
                  </a:lnTo>
                  <a:lnTo>
                    <a:pt x="203000" y="234678"/>
                  </a:lnTo>
                  <a:lnTo>
                    <a:pt x="223290" y="260509"/>
                  </a:lnTo>
                  <a:lnTo>
                    <a:pt x="222557" y="267272"/>
                  </a:lnTo>
                  <a:lnTo>
                    <a:pt x="221823" y="274035"/>
                  </a:lnTo>
                  <a:lnTo>
                    <a:pt x="222557" y="280310"/>
                  </a:lnTo>
                </a:path>
                <a:path w="223519" h="302259">
                  <a:moveTo>
                    <a:pt x="43941" y="198172"/>
                  </a:moveTo>
                  <a:lnTo>
                    <a:pt x="41333" y="198172"/>
                  </a:lnTo>
                  <a:lnTo>
                    <a:pt x="40029" y="200780"/>
                  </a:lnTo>
                  <a:lnTo>
                    <a:pt x="40029" y="202084"/>
                  </a:lnTo>
                  <a:lnTo>
                    <a:pt x="40029" y="203387"/>
                  </a:lnTo>
                  <a:lnTo>
                    <a:pt x="41333" y="205995"/>
                  </a:lnTo>
                  <a:lnTo>
                    <a:pt x="42637" y="204691"/>
                  </a:lnTo>
                  <a:lnTo>
                    <a:pt x="45244" y="204691"/>
                  </a:lnTo>
                  <a:lnTo>
                    <a:pt x="46548" y="203387"/>
                  </a:lnTo>
                  <a:lnTo>
                    <a:pt x="46548" y="202084"/>
                  </a:lnTo>
                </a:path>
                <a:path w="223519" h="302259">
                  <a:moveTo>
                    <a:pt x="76535" y="198172"/>
                  </a:moveTo>
                  <a:lnTo>
                    <a:pt x="73927" y="198172"/>
                  </a:lnTo>
                  <a:lnTo>
                    <a:pt x="72623" y="200780"/>
                  </a:lnTo>
                  <a:lnTo>
                    <a:pt x="72623" y="202084"/>
                  </a:lnTo>
                  <a:lnTo>
                    <a:pt x="72623" y="203387"/>
                  </a:lnTo>
                  <a:lnTo>
                    <a:pt x="73927" y="205995"/>
                  </a:lnTo>
                  <a:lnTo>
                    <a:pt x="75231" y="204691"/>
                  </a:lnTo>
                  <a:lnTo>
                    <a:pt x="77839" y="204691"/>
                  </a:lnTo>
                  <a:lnTo>
                    <a:pt x="79142" y="203387"/>
                  </a:lnTo>
                  <a:lnTo>
                    <a:pt x="79142" y="202084"/>
                  </a:lnTo>
                </a:path>
                <a:path w="223519" h="302259">
                  <a:moveTo>
                    <a:pt x="222557" y="215121"/>
                  </a:moveTo>
                  <a:lnTo>
                    <a:pt x="220968" y="222760"/>
                  </a:lnTo>
                  <a:lnTo>
                    <a:pt x="216690" y="229300"/>
                  </a:lnTo>
                  <a:lnTo>
                    <a:pt x="210456" y="233639"/>
                  </a:lnTo>
                  <a:lnTo>
                    <a:pt x="203000" y="234678"/>
                  </a:lnTo>
                  <a:lnTo>
                    <a:pt x="157796" y="231378"/>
                  </a:lnTo>
                  <a:lnTo>
                    <a:pt x="112225" y="230766"/>
                  </a:lnTo>
                  <a:lnTo>
                    <a:pt x="66410" y="232111"/>
                  </a:lnTo>
                  <a:lnTo>
                    <a:pt x="20473" y="234678"/>
                  </a:lnTo>
                  <a:lnTo>
                    <a:pt x="12833" y="233089"/>
                  </a:lnTo>
                  <a:lnTo>
                    <a:pt x="6294" y="228811"/>
                  </a:lnTo>
                  <a:lnTo>
                    <a:pt x="1955" y="222577"/>
                  </a:lnTo>
                  <a:lnTo>
                    <a:pt x="916" y="215121"/>
                  </a:lnTo>
                  <a:lnTo>
                    <a:pt x="1100" y="208297"/>
                  </a:lnTo>
                  <a:lnTo>
                    <a:pt x="427" y="201595"/>
                  </a:lnTo>
                  <a:lnTo>
                    <a:pt x="20473" y="169489"/>
                  </a:lnTo>
                  <a:lnTo>
                    <a:pt x="66227" y="170406"/>
                  </a:lnTo>
                  <a:lnTo>
                    <a:pt x="111736" y="170956"/>
                  </a:lnTo>
                  <a:lnTo>
                    <a:pt x="157246" y="170773"/>
                  </a:lnTo>
                  <a:lnTo>
                    <a:pt x="203000" y="169489"/>
                  </a:lnTo>
                  <a:lnTo>
                    <a:pt x="210089" y="171078"/>
                  </a:lnTo>
                  <a:lnTo>
                    <a:pt x="215712" y="175356"/>
                  </a:lnTo>
                  <a:lnTo>
                    <a:pt x="219868" y="181590"/>
                  </a:lnTo>
                  <a:lnTo>
                    <a:pt x="222557" y="189046"/>
                  </a:lnTo>
                  <a:lnTo>
                    <a:pt x="223473" y="195320"/>
                  </a:lnTo>
                  <a:lnTo>
                    <a:pt x="223046" y="202084"/>
                  </a:lnTo>
                  <a:lnTo>
                    <a:pt x="222373" y="208847"/>
                  </a:lnTo>
                  <a:lnTo>
                    <a:pt x="222557" y="215121"/>
                  </a:lnTo>
                </a:path>
                <a:path w="223519" h="302259">
                  <a:moveTo>
                    <a:pt x="222557" y="83793"/>
                  </a:moveTo>
                  <a:lnTo>
                    <a:pt x="199874" y="44180"/>
                  </a:lnTo>
                  <a:lnTo>
                    <a:pt x="172649" y="37326"/>
                  </a:lnTo>
                  <a:lnTo>
                    <a:pt x="161888" y="21751"/>
                  </a:lnTo>
                  <a:lnTo>
                    <a:pt x="147527" y="9957"/>
                  </a:lnTo>
                  <a:lnTo>
                    <a:pt x="130499" y="2516"/>
                  </a:lnTo>
                  <a:lnTo>
                    <a:pt x="111736" y="0"/>
                  </a:lnTo>
                  <a:lnTo>
                    <a:pt x="86821" y="4443"/>
                  </a:lnTo>
                  <a:lnTo>
                    <a:pt x="65992" y="17336"/>
                  </a:lnTo>
                  <a:lnTo>
                    <a:pt x="51223" y="36880"/>
                  </a:lnTo>
                  <a:lnTo>
                    <a:pt x="44488" y="61277"/>
                  </a:lnTo>
                  <a:lnTo>
                    <a:pt x="36595" y="60431"/>
                  </a:lnTo>
                  <a:lnTo>
                    <a:pt x="1979" y="87568"/>
                  </a:lnTo>
                  <a:lnTo>
                    <a:pt x="916" y="95435"/>
                  </a:lnTo>
                  <a:lnTo>
                    <a:pt x="6938" y="115867"/>
                  </a:lnTo>
                  <a:lnTo>
                    <a:pt x="20186" y="126214"/>
                  </a:lnTo>
                  <a:lnTo>
                    <a:pt x="33434" y="129907"/>
                  </a:lnTo>
                  <a:lnTo>
                    <a:pt x="39456" y="130376"/>
                  </a:lnTo>
                  <a:lnTo>
                    <a:pt x="179193" y="130376"/>
                  </a:lnTo>
                  <a:lnTo>
                    <a:pt x="185969" y="128877"/>
                  </a:lnTo>
                  <a:lnTo>
                    <a:pt x="200875" y="122495"/>
                  </a:lnTo>
                  <a:lnTo>
                    <a:pt x="215781" y="108408"/>
                  </a:lnTo>
                  <a:lnTo>
                    <a:pt x="222557" y="83793"/>
                  </a:lnTo>
                  <a:close/>
                </a:path>
                <a:path w="223519" h="302259">
                  <a:moveTo>
                    <a:pt x="43289" y="263999"/>
                  </a:moveTo>
                  <a:lnTo>
                    <a:pt x="41490" y="263999"/>
                  </a:lnTo>
                  <a:lnTo>
                    <a:pt x="40032" y="265456"/>
                  </a:lnTo>
                  <a:lnTo>
                    <a:pt x="40029" y="267255"/>
                  </a:lnTo>
                  <a:lnTo>
                    <a:pt x="40027" y="269053"/>
                  </a:lnTo>
                  <a:lnTo>
                    <a:pt x="41482" y="270513"/>
                  </a:lnTo>
                  <a:lnTo>
                    <a:pt x="43280" y="270518"/>
                  </a:lnTo>
                  <a:lnTo>
                    <a:pt x="45078" y="270523"/>
                  </a:lnTo>
                  <a:lnTo>
                    <a:pt x="46541" y="269070"/>
                  </a:lnTo>
                  <a:lnTo>
                    <a:pt x="46548" y="267272"/>
                  </a:lnTo>
                  <a:lnTo>
                    <a:pt x="46552" y="266406"/>
                  </a:lnTo>
                  <a:lnTo>
                    <a:pt x="46209" y="265575"/>
                  </a:lnTo>
                  <a:lnTo>
                    <a:pt x="45597" y="264963"/>
                  </a:lnTo>
                  <a:lnTo>
                    <a:pt x="44985" y="264351"/>
                  </a:lnTo>
                  <a:lnTo>
                    <a:pt x="44154" y="264009"/>
                  </a:lnTo>
                  <a:lnTo>
                    <a:pt x="43289" y="264012"/>
                  </a:lnTo>
                </a:path>
                <a:path w="223519" h="302259">
                  <a:moveTo>
                    <a:pt x="75883" y="263999"/>
                  </a:moveTo>
                  <a:lnTo>
                    <a:pt x="74084" y="263999"/>
                  </a:lnTo>
                  <a:lnTo>
                    <a:pt x="72626" y="265456"/>
                  </a:lnTo>
                  <a:lnTo>
                    <a:pt x="72623" y="267255"/>
                  </a:lnTo>
                  <a:lnTo>
                    <a:pt x="72621" y="269053"/>
                  </a:lnTo>
                  <a:lnTo>
                    <a:pt x="74076" y="270513"/>
                  </a:lnTo>
                  <a:lnTo>
                    <a:pt x="75874" y="270518"/>
                  </a:lnTo>
                  <a:lnTo>
                    <a:pt x="77673" y="270523"/>
                  </a:lnTo>
                  <a:lnTo>
                    <a:pt x="79135" y="269070"/>
                  </a:lnTo>
                  <a:lnTo>
                    <a:pt x="79142" y="267272"/>
                  </a:lnTo>
                  <a:lnTo>
                    <a:pt x="79146" y="266406"/>
                  </a:lnTo>
                  <a:lnTo>
                    <a:pt x="78803" y="265575"/>
                  </a:lnTo>
                  <a:lnTo>
                    <a:pt x="78191" y="264963"/>
                  </a:lnTo>
                  <a:lnTo>
                    <a:pt x="77579" y="264351"/>
                  </a:lnTo>
                  <a:lnTo>
                    <a:pt x="76748" y="264009"/>
                  </a:lnTo>
                  <a:lnTo>
                    <a:pt x="75883" y="264012"/>
                  </a:lnTo>
                </a:path>
                <a:path w="223519" h="302259">
                  <a:moveTo>
                    <a:pt x="222557" y="280310"/>
                  </a:moveTo>
                  <a:lnTo>
                    <a:pt x="221020" y="287922"/>
                  </a:lnTo>
                  <a:lnTo>
                    <a:pt x="216829" y="294138"/>
                  </a:lnTo>
                  <a:lnTo>
                    <a:pt x="210613" y="298329"/>
                  </a:lnTo>
                  <a:lnTo>
                    <a:pt x="203000" y="299866"/>
                  </a:lnTo>
                  <a:lnTo>
                    <a:pt x="20473" y="299866"/>
                  </a:lnTo>
                  <a:lnTo>
                    <a:pt x="12860" y="298329"/>
                  </a:lnTo>
                  <a:lnTo>
                    <a:pt x="6644" y="294138"/>
                  </a:lnTo>
                  <a:lnTo>
                    <a:pt x="2453" y="287922"/>
                  </a:lnTo>
                  <a:lnTo>
                    <a:pt x="916" y="280310"/>
                  </a:lnTo>
                  <a:lnTo>
                    <a:pt x="916" y="254234"/>
                  </a:lnTo>
                  <a:lnTo>
                    <a:pt x="2453" y="246622"/>
                  </a:lnTo>
                  <a:lnTo>
                    <a:pt x="6644" y="240406"/>
                  </a:lnTo>
                  <a:lnTo>
                    <a:pt x="12860" y="236215"/>
                  </a:lnTo>
                  <a:lnTo>
                    <a:pt x="20473" y="234678"/>
                  </a:lnTo>
                  <a:lnTo>
                    <a:pt x="203000" y="234678"/>
                  </a:lnTo>
                  <a:lnTo>
                    <a:pt x="210613" y="236215"/>
                  </a:lnTo>
                  <a:lnTo>
                    <a:pt x="216829" y="240406"/>
                  </a:lnTo>
                  <a:lnTo>
                    <a:pt x="221020" y="246622"/>
                  </a:lnTo>
                  <a:lnTo>
                    <a:pt x="222557" y="254234"/>
                  </a:lnTo>
                  <a:lnTo>
                    <a:pt x="222557" y="280310"/>
                  </a:lnTo>
                  <a:close/>
                </a:path>
                <a:path w="223519" h="302259">
                  <a:moveTo>
                    <a:pt x="43289" y="198811"/>
                  </a:moveTo>
                  <a:lnTo>
                    <a:pt x="41490" y="198811"/>
                  </a:lnTo>
                  <a:lnTo>
                    <a:pt x="40032" y="200268"/>
                  </a:lnTo>
                  <a:lnTo>
                    <a:pt x="40029" y="202066"/>
                  </a:lnTo>
                  <a:lnTo>
                    <a:pt x="40027" y="203865"/>
                  </a:lnTo>
                  <a:lnTo>
                    <a:pt x="41482" y="205325"/>
                  </a:lnTo>
                  <a:lnTo>
                    <a:pt x="43280" y="205330"/>
                  </a:lnTo>
                  <a:lnTo>
                    <a:pt x="45078" y="205335"/>
                  </a:lnTo>
                  <a:lnTo>
                    <a:pt x="46541" y="203882"/>
                  </a:lnTo>
                  <a:lnTo>
                    <a:pt x="46548" y="202084"/>
                  </a:lnTo>
                  <a:lnTo>
                    <a:pt x="46552" y="201218"/>
                  </a:lnTo>
                  <a:lnTo>
                    <a:pt x="46209" y="200387"/>
                  </a:lnTo>
                  <a:lnTo>
                    <a:pt x="45597" y="199775"/>
                  </a:lnTo>
                  <a:lnTo>
                    <a:pt x="44985" y="199163"/>
                  </a:lnTo>
                  <a:lnTo>
                    <a:pt x="44154" y="198821"/>
                  </a:lnTo>
                  <a:lnTo>
                    <a:pt x="43289" y="198824"/>
                  </a:lnTo>
                </a:path>
                <a:path w="223519" h="302259">
                  <a:moveTo>
                    <a:pt x="75883" y="198811"/>
                  </a:moveTo>
                  <a:lnTo>
                    <a:pt x="74084" y="198811"/>
                  </a:lnTo>
                  <a:lnTo>
                    <a:pt x="72626" y="200268"/>
                  </a:lnTo>
                  <a:lnTo>
                    <a:pt x="72623" y="202066"/>
                  </a:lnTo>
                  <a:lnTo>
                    <a:pt x="72621" y="203865"/>
                  </a:lnTo>
                  <a:lnTo>
                    <a:pt x="74076" y="205325"/>
                  </a:lnTo>
                  <a:lnTo>
                    <a:pt x="75874" y="205330"/>
                  </a:lnTo>
                  <a:lnTo>
                    <a:pt x="77673" y="205335"/>
                  </a:lnTo>
                  <a:lnTo>
                    <a:pt x="79135" y="203882"/>
                  </a:lnTo>
                  <a:lnTo>
                    <a:pt x="79142" y="202084"/>
                  </a:lnTo>
                  <a:lnTo>
                    <a:pt x="79146" y="201218"/>
                  </a:lnTo>
                  <a:lnTo>
                    <a:pt x="78803" y="200387"/>
                  </a:lnTo>
                  <a:lnTo>
                    <a:pt x="78191" y="199775"/>
                  </a:lnTo>
                  <a:lnTo>
                    <a:pt x="77579" y="199163"/>
                  </a:lnTo>
                  <a:lnTo>
                    <a:pt x="76748" y="198821"/>
                  </a:lnTo>
                  <a:lnTo>
                    <a:pt x="75883" y="198824"/>
                  </a:lnTo>
                </a:path>
                <a:path w="223519" h="302259">
                  <a:moveTo>
                    <a:pt x="222557" y="215121"/>
                  </a:moveTo>
                  <a:lnTo>
                    <a:pt x="221020" y="222733"/>
                  </a:lnTo>
                  <a:lnTo>
                    <a:pt x="216829" y="228950"/>
                  </a:lnTo>
                  <a:lnTo>
                    <a:pt x="210613" y="233141"/>
                  </a:lnTo>
                  <a:lnTo>
                    <a:pt x="203000" y="234678"/>
                  </a:lnTo>
                  <a:lnTo>
                    <a:pt x="20473" y="234678"/>
                  </a:lnTo>
                  <a:lnTo>
                    <a:pt x="12860" y="233141"/>
                  </a:lnTo>
                  <a:lnTo>
                    <a:pt x="6644" y="228950"/>
                  </a:lnTo>
                  <a:lnTo>
                    <a:pt x="2453" y="222733"/>
                  </a:lnTo>
                  <a:lnTo>
                    <a:pt x="916" y="215121"/>
                  </a:lnTo>
                  <a:lnTo>
                    <a:pt x="916" y="189046"/>
                  </a:lnTo>
                  <a:lnTo>
                    <a:pt x="2453" y="181434"/>
                  </a:lnTo>
                  <a:lnTo>
                    <a:pt x="6644" y="175217"/>
                  </a:lnTo>
                  <a:lnTo>
                    <a:pt x="12860" y="171026"/>
                  </a:lnTo>
                  <a:lnTo>
                    <a:pt x="20473" y="169489"/>
                  </a:lnTo>
                  <a:lnTo>
                    <a:pt x="203000" y="169489"/>
                  </a:lnTo>
                  <a:lnTo>
                    <a:pt x="210613" y="171026"/>
                  </a:lnTo>
                  <a:lnTo>
                    <a:pt x="216829" y="175217"/>
                  </a:lnTo>
                  <a:lnTo>
                    <a:pt x="221020" y="181434"/>
                  </a:lnTo>
                  <a:lnTo>
                    <a:pt x="222557" y="189046"/>
                  </a:lnTo>
                  <a:lnTo>
                    <a:pt x="222557" y="215121"/>
                  </a:lnTo>
                  <a:close/>
                </a:path>
              </a:pathLst>
            </a:custGeom>
            <a:ln w="130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3419783" y="8461453"/>
            <a:ext cx="517525" cy="541020"/>
            <a:chOff x="3419783" y="8461453"/>
            <a:chExt cx="517525" cy="541020"/>
          </a:xfrm>
        </p:grpSpPr>
        <p:sp>
          <p:nvSpPr>
            <p:cNvPr id="17" name="object 17" descr=""/>
            <p:cNvSpPr/>
            <p:nvPr/>
          </p:nvSpPr>
          <p:spPr>
            <a:xfrm>
              <a:off x="3419783" y="8461453"/>
              <a:ext cx="517525" cy="541020"/>
            </a:xfrm>
            <a:custGeom>
              <a:avLst/>
              <a:gdLst/>
              <a:ahLst/>
              <a:cxnLst/>
              <a:rect l="l" t="t" r="r" b="b"/>
              <a:pathLst>
                <a:path w="517525" h="541020">
                  <a:moveTo>
                    <a:pt x="160606" y="191145"/>
                  </a:moveTo>
                  <a:lnTo>
                    <a:pt x="81068" y="106996"/>
                  </a:lnTo>
                  <a:lnTo>
                    <a:pt x="227507" y="0"/>
                  </a:lnTo>
                  <a:lnTo>
                    <a:pt x="160606" y="191145"/>
                  </a:lnTo>
                  <a:close/>
                </a:path>
                <a:path w="517525" h="541020">
                  <a:moveTo>
                    <a:pt x="151526" y="217088"/>
                  </a:moveTo>
                  <a:lnTo>
                    <a:pt x="158818" y="196253"/>
                  </a:lnTo>
                  <a:lnTo>
                    <a:pt x="162319" y="192957"/>
                  </a:lnTo>
                  <a:lnTo>
                    <a:pt x="160606" y="191145"/>
                  </a:lnTo>
                  <a:lnTo>
                    <a:pt x="227507" y="0"/>
                  </a:lnTo>
                  <a:lnTo>
                    <a:pt x="318574" y="67216"/>
                  </a:lnTo>
                  <a:lnTo>
                    <a:pt x="281942" y="121292"/>
                  </a:lnTo>
                  <a:lnTo>
                    <a:pt x="151526" y="217088"/>
                  </a:lnTo>
                  <a:close/>
                </a:path>
                <a:path w="517525" h="541020">
                  <a:moveTo>
                    <a:pt x="320820" y="68874"/>
                  </a:moveTo>
                  <a:lnTo>
                    <a:pt x="318574" y="67216"/>
                  </a:lnTo>
                  <a:lnTo>
                    <a:pt x="327897" y="53454"/>
                  </a:lnTo>
                  <a:lnTo>
                    <a:pt x="320820" y="68874"/>
                  </a:lnTo>
                  <a:close/>
                </a:path>
                <a:path w="517525" h="541020">
                  <a:moveTo>
                    <a:pt x="230494" y="385848"/>
                  </a:moveTo>
                  <a:lnTo>
                    <a:pt x="337023" y="80833"/>
                  </a:lnTo>
                  <a:lnTo>
                    <a:pt x="320820" y="68874"/>
                  </a:lnTo>
                  <a:lnTo>
                    <a:pt x="327897" y="53454"/>
                  </a:lnTo>
                  <a:lnTo>
                    <a:pt x="441977" y="117339"/>
                  </a:lnTo>
                  <a:lnTo>
                    <a:pt x="297228" y="331164"/>
                  </a:lnTo>
                  <a:lnTo>
                    <a:pt x="230494" y="385848"/>
                  </a:lnTo>
                  <a:close/>
                </a:path>
                <a:path w="517525" h="541020">
                  <a:moveTo>
                    <a:pt x="281942" y="121292"/>
                  </a:moveTo>
                  <a:lnTo>
                    <a:pt x="318574" y="67216"/>
                  </a:lnTo>
                  <a:lnTo>
                    <a:pt x="320820" y="68874"/>
                  </a:lnTo>
                  <a:lnTo>
                    <a:pt x="304301" y="104869"/>
                  </a:lnTo>
                  <a:lnTo>
                    <a:pt x="281942" y="121292"/>
                  </a:lnTo>
                  <a:close/>
                </a:path>
                <a:path w="517525" h="541020">
                  <a:moveTo>
                    <a:pt x="304301" y="104869"/>
                  </a:moveTo>
                  <a:lnTo>
                    <a:pt x="320820" y="68874"/>
                  </a:lnTo>
                  <a:lnTo>
                    <a:pt x="337023" y="80833"/>
                  </a:lnTo>
                  <a:lnTo>
                    <a:pt x="304301" y="104869"/>
                  </a:lnTo>
                  <a:close/>
                </a:path>
                <a:path w="517525" h="541020">
                  <a:moveTo>
                    <a:pt x="149974" y="451830"/>
                  </a:moveTo>
                  <a:lnTo>
                    <a:pt x="145991" y="449817"/>
                  </a:lnTo>
                  <a:lnTo>
                    <a:pt x="304301" y="104869"/>
                  </a:lnTo>
                  <a:lnTo>
                    <a:pt x="337023" y="80833"/>
                  </a:lnTo>
                  <a:lnTo>
                    <a:pt x="230494" y="385848"/>
                  </a:lnTo>
                  <a:lnTo>
                    <a:pt x="149974" y="451830"/>
                  </a:lnTo>
                  <a:close/>
                </a:path>
                <a:path w="517525" h="541020">
                  <a:moveTo>
                    <a:pt x="0" y="166230"/>
                  </a:moveTo>
                  <a:lnTo>
                    <a:pt x="72359" y="97782"/>
                  </a:lnTo>
                  <a:lnTo>
                    <a:pt x="81068" y="106996"/>
                  </a:lnTo>
                  <a:lnTo>
                    <a:pt x="0" y="166230"/>
                  </a:lnTo>
                  <a:close/>
                </a:path>
                <a:path w="517525" h="541020">
                  <a:moveTo>
                    <a:pt x="145991" y="449817"/>
                  </a:moveTo>
                  <a:lnTo>
                    <a:pt x="81485" y="417205"/>
                  </a:lnTo>
                  <a:lnTo>
                    <a:pt x="281942" y="121292"/>
                  </a:lnTo>
                  <a:lnTo>
                    <a:pt x="304301" y="104869"/>
                  </a:lnTo>
                  <a:lnTo>
                    <a:pt x="145991" y="449817"/>
                  </a:lnTo>
                  <a:close/>
                </a:path>
                <a:path w="517525" h="541020">
                  <a:moveTo>
                    <a:pt x="84093" y="266620"/>
                  </a:moveTo>
                  <a:lnTo>
                    <a:pt x="0" y="166230"/>
                  </a:lnTo>
                  <a:lnTo>
                    <a:pt x="81068" y="106996"/>
                  </a:lnTo>
                  <a:lnTo>
                    <a:pt x="160606" y="191145"/>
                  </a:lnTo>
                  <a:lnTo>
                    <a:pt x="158818" y="196253"/>
                  </a:lnTo>
                  <a:lnTo>
                    <a:pt x="84093" y="266620"/>
                  </a:lnTo>
                  <a:close/>
                </a:path>
                <a:path w="517525" h="541020">
                  <a:moveTo>
                    <a:pt x="297228" y="331164"/>
                  </a:moveTo>
                  <a:lnTo>
                    <a:pt x="441977" y="117339"/>
                  </a:lnTo>
                  <a:lnTo>
                    <a:pt x="372263" y="269677"/>
                  </a:lnTo>
                  <a:lnTo>
                    <a:pt x="297228" y="331164"/>
                  </a:lnTo>
                  <a:close/>
                </a:path>
                <a:path w="517525" h="541020">
                  <a:moveTo>
                    <a:pt x="81485" y="417205"/>
                  </a:moveTo>
                  <a:lnTo>
                    <a:pt x="151526" y="217088"/>
                  </a:lnTo>
                  <a:lnTo>
                    <a:pt x="281942" y="121292"/>
                  </a:lnTo>
                  <a:lnTo>
                    <a:pt x="81485" y="417205"/>
                  </a:lnTo>
                  <a:close/>
                </a:path>
                <a:path w="517525" h="541020">
                  <a:moveTo>
                    <a:pt x="158818" y="196253"/>
                  </a:moveTo>
                  <a:lnTo>
                    <a:pt x="160606" y="191145"/>
                  </a:lnTo>
                  <a:lnTo>
                    <a:pt x="162319" y="192957"/>
                  </a:lnTo>
                  <a:lnTo>
                    <a:pt x="158818" y="196253"/>
                  </a:lnTo>
                  <a:close/>
                </a:path>
                <a:path w="517525" h="541020">
                  <a:moveTo>
                    <a:pt x="84093" y="266620"/>
                  </a:moveTo>
                  <a:lnTo>
                    <a:pt x="158818" y="196253"/>
                  </a:lnTo>
                  <a:lnTo>
                    <a:pt x="151526" y="217088"/>
                  </a:lnTo>
                  <a:lnTo>
                    <a:pt x="84093" y="266620"/>
                  </a:lnTo>
                  <a:close/>
                </a:path>
                <a:path w="517525" h="541020">
                  <a:moveTo>
                    <a:pt x="248367" y="540411"/>
                  </a:moveTo>
                  <a:lnTo>
                    <a:pt x="372263" y="269677"/>
                  </a:lnTo>
                  <a:lnTo>
                    <a:pt x="423724" y="227507"/>
                  </a:lnTo>
                  <a:lnTo>
                    <a:pt x="359839" y="307037"/>
                  </a:lnTo>
                  <a:lnTo>
                    <a:pt x="446734" y="377674"/>
                  </a:lnTo>
                  <a:lnTo>
                    <a:pt x="248367" y="540411"/>
                  </a:lnTo>
                  <a:close/>
                </a:path>
                <a:path w="517525" h="541020">
                  <a:moveTo>
                    <a:pt x="446734" y="377674"/>
                  </a:moveTo>
                  <a:lnTo>
                    <a:pt x="359839" y="307037"/>
                  </a:lnTo>
                  <a:lnTo>
                    <a:pt x="423724" y="227507"/>
                  </a:lnTo>
                  <a:lnTo>
                    <a:pt x="516943" y="320074"/>
                  </a:lnTo>
                  <a:lnTo>
                    <a:pt x="446734" y="377674"/>
                  </a:lnTo>
                  <a:close/>
                </a:path>
                <a:path w="517525" h="541020">
                  <a:moveTo>
                    <a:pt x="277603" y="476527"/>
                  </a:moveTo>
                  <a:lnTo>
                    <a:pt x="198824" y="476527"/>
                  </a:lnTo>
                  <a:lnTo>
                    <a:pt x="297228" y="331164"/>
                  </a:lnTo>
                  <a:lnTo>
                    <a:pt x="372263" y="269677"/>
                  </a:lnTo>
                  <a:lnTo>
                    <a:pt x="277603" y="476527"/>
                  </a:lnTo>
                  <a:close/>
                </a:path>
                <a:path w="517525" h="541020">
                  <a:moveTo>
                    <a:pt x="460881" y="389174"/>
                  </a:moveTo>
                  <a:lnTo>
                    <a:pt x="446734" y="377674"/>
                  </a:lnTo>
                  <a:lnTo>
                    <a:pt x="516943" y="320074"/>
                  </a:lnTo>
                  <a:lnTo>
                    <a:pt x="460881" y="389174"/>
                  </a:lnTo>
                  <a:close/>
                </a:path>
                <a:path w="517525" h="541020">
                  <a:moveTo>
                    <a:pt x="198824" y="476527"/>
                  </a:moveTo>
                  <a:lnTo>
                    <a:pt x="230494" y="385848"/>
                  </a:lnTo>
                  <a:lnTo>
                    <a:pt x="297228" y="331164"/>
                  </a:lnTo>
                  <a:lnTo>
                    <a:pt x="198824" y="476527"/>
                  </a:lnTo>
                  <a:close/>
                </a:path>
                <a:path w="517525" h="541020">
                  <a:moveTo>
                    <a:pt x="198824" y="476527"/>
                  </a:moveTo>
                  <a:lnTo>
                    <a:pt x="149974" y="451830"/>
                  </a:lnTo>
                  <a:lnTo>
                    <a:pt x="230494" y="385848"/>
                  </a:lnTo>
                  <a:lnTo>
                    <a:pt x="198824" y="476527"/>
                  </a:lnTo>
                  <a:close/>
                </a:path>
                <a:path w="517525" h="541020">
                  <a:moveTo>
                    <a:pt x="142110" y="458274"/>
                  </a:moveTo>
                  <a:lnTo>
                    <a:pt x="145991" y="449817"/>
                  </a:lnTo>
                  <a:lnTo>
                    <a:pt x="149974" y="451830"/>
                  </a:lnTo>
                  <a:lnTo>
                    <a:pt x="142110" y="458274"/>
                  </a:lnTo>
                  <a:close/>
                </a:path>
                <a:path w="517525" h="541020">
                  <a:moveTo>
                    <a:pt x="248367" y="540411"/>
                  </a:moveTo>
                  <a:lnTo>
                    <a:pt x="142110" y="458274"/>
                  </a:lnTo>
                  <a:lnTo>
                    <a:pt x="149974" y="451830"/>
                  </a:lnTo>
                  <a:lnTo>
                    <a:pt x="198824" y="476527"/>
                  </a:lnTo>
                  <a:lnTo>
                    <a:pt x="277603" y="476527"/>
                  </a:lnTo>
                  <a:lnTo>
                    <a:pt x="248367" y="540411"/>
                  </a:lnTo>
                  <a:close/>
                </a:path>
              </a:pathLst>
            </a:custGeom>
            <a:solidFill>
              <a:srgbClr val="FFF8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441947" y="8487528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78"/>
                  </a:moveTo>
                  <a:lnTo>
                    <a:pt x="5137" y="281846"/>
                  </a:lnTo>
                  <a:lnTo>
                    <a:pt x="18975" y="325524"/>
                  </a:lnTo>
                  <a:lnTo>
                    <a:pt x="40621" y="364908"/>
                  </a:lnTo>
                  <a:lnTo>
                    <a:pt x="69181" y="399197"/>
                  </a:lnTo>
                  <a:lnTo>
                    <a:pt x="103760" y="427588"/>
                  </a:lnTo>
                  <a:lnTo>
                    <a:pt x="143465" y="449280"/>
                  </a:lnTo>
                  <a:lnTo>
                    <a:pt x="187402" y="463470"/>
                  </a:lnTo>
                  <a:lnTo>
                    <a:pt x="234678" y="469356"/>
                  </a:lnTo>
                  <a:lnTo>
                    <a:pt x="282194" y="465716"/>
                  </a:lnTo>
                  <a:lnTo>
                    <a:pt x="326716" y="452580"/>
                  </a:lnTo>
                  <a:lnTo>
                    <a:pt x="367143" y="431026"/>
                  </a:lnTo>
                  <a:lnTo>
                    <a:pt x="402375" y="402130"/>
                  </a:lnTo>
                  <a:lnTo>
                    <a:pt x="431312" y="366971"/>
                  </a:lnTo>
                  <a:lnTo>
                    <a:pt x="452855" y="326624"/>
                  </a:lnTo>
                  <a:lnTo>
                    <a:pt x="465903" y="282167"/>
                  </a:lnTo>
                  <a:lnTo>
                    <a:pt x="469356" y="234678"/>
                  </a:lnTo>
                  <a:lnTo>
                    <a:pt x="463815" y="188109"/>
                  </a:lnTo>
                  <a:lnTo>
                    <a:pt x="450451" y="144718"/>
                  </a:lnTo>
                  <a:lnTo>
                    <a:pt x="429754" y="105238"/>
                  </a:lnTo>
                  <a:lnTo>
                    <a:pt x="402212" y="70403"/>
                  </a:lnTo>
                  <a:lnTo>
                    <a:pt x="367693" y="40610"/>
                  </a:lnTo>
                  <a:lnTo>
                    <a:pt x="327490" y="18334"/>
                  </a:lnTo>
                  <a:lnTo>
                    <a:pt x="282764" y="4491"/>
                  </a:lnTo>
                  <a:lnTo>
                    <a:pt x="234678" y="0"/>
                  </a:lnTo>
                  <a:lnTo>
                    <a:pt x="187589" y="5324"/>
                  </a:lnTo>
                  <a:lnTo>
                    <a:pt x="144107" y="19250"/>
                  </a:lnTo>
                  <a:lnTo>
                    <a:pt x="104963" y="40908"/>
                  </a:lnTo>
                  <a:lnTo>
                    <a:pt x="70892" y="69425"/>
                  </a:lnTo>
                  <a:lnTo>
                    <a:pt x="42627" y="103932"/>
                  </a:lnTo>
                  <a:lnTo>
                    <a:pt x="20901" y="143557"/>
                  </a:lnTo>
                  <a:lnTo>
                    <a:pt x="6447" y="187429"/>
                  </a:lnTo>
                  <a:lnTo>
                    <a:pt x="0" y="234678"/>
                  </a:lnTo>
                </a:path>
                <a:path w="469900" h="469900">
                  <a:moveTo>
                    <a:pt x="0" y="234678"/>
                  </a:moveTo>
                  <a:lnTo>
                    <a:pt x="4767" y="281974"/>
                  </a:lnTo>
                  <a:lnTo>
                    <a:pt x="18442" y="326025"/>
                  </a:lnTo>
                  <a:lnTo>
                    <a:pt x="40079" y="365889"/>
                  </a:lnTo>
                  <a:lnTo>
                    <a:pt x="68735" y="400620"/>
                  </a:lnTo>
                  <a:lnTo>
                    <a:pt x="103467" y="429277"/>
                  </a:lnTo>
                  <a:lnTo>
                    <a:pt x="143330" y="450914"/>
                  </a:lnTo>
                  <a:lnTo>
                    <a:pt x="187382" y="464588"/>
                  </a:lnTo>
                  <a:lnTo>
                    <a:pt x="234678" y="469356"/>
                  </a:lnTo>
                  <a:lnTo>
                    <a:pt x="281974" y="464588"/>
                  </a:lnTo>
                  <a:lnTo>
                    <a:pt x="326025" y="450914"/>
                  </a:lnTo>
                  <a:lnTo>
                    <a:pt x="365889" y="429277"/>
                  </a:lnTo>
                  <a:lnTo>
                    <a:pt x="400620" y="400620"/>
                  </a:lnTo>
                  <a:lnTo>
                    <a:pt x="429277" y="365889"/>
                  </a:lnTo>
                  <a:lnTo>
                    <a:pt x="450914" y="326025"/>
                  </a:lnTo>
                  <a:lnTo>
                    <a:pt x="464588" y="281974"/>
                  </a:lnTo>
                  <a:lnTo>
                    <a:pt x="469356" y="234678"/>
                  </a:lnTo>
                  <a:lnTo>
                    <a:pt x="464588" y="187382"/>
                  </a:lnTo>
                  <a:lnTo>
                    <a:pt x="450914" y="143330"/>
                  </a:lnTo>
                  <a:lnTo>
                    <a:pt x="429277" y="103467"/>
                  </a:lnTo>
                  <a:lnTo>
                    <a:pt x="400620" y="68735"/>
                  </a:lnTo>
                  <a:lnTo>
                    <a:pt x="365889" y="40079"/>
                  </a:lnTo>
                  <a:lnTo>
                    <a:pt x="326025" y="18442"/>
                  </a:lnTo>
                  <a:lnTo>
                    <a:pt x="281974" y="4767"/>
                  </a:lnTo>
                  <a:lnTo>
                    <a:pt x="234678" y="0"/>
                  </a:lnTo>
                  <a:lnTo>
                    <a:pt x="187382" y="4767"/>
                  </a:lnTo>
                  <a:lnTo>
                    <a:pt x="143330" y="18442"/>
                  </a:lnTo>
                  <a:lnTo>
                    <a:pt x="103467" y="40079"/>
                  </a:lnTo>
                  <a:lnTo>
                    <a:pt x="68735" y="68735"/>
                  </a:lnTo>
                  <a:lnTo>
                    <a:pt x="40079" y="103467"/>
                  </a:lnTo>
                  <a:lnTo>
                    <a:pt x="18442" y="143330"/>
                  </a:lnTo>
                  <a:lnTo>
                    <a:pt x="4767" y="187382"/>
                  </a:lnTo>
                  <a:lnTo>
                    <a:pt x="0" y="234678"/>
                  </a:lnTo>
                </a:path>
              </a:pathLst>
            </a:custGeom>
            <a:ln w="26075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0173" y="8565750"/>
              <a:ext cx="312904" cy="312912"/>
            </a:xfrm>
            <a:prstGeom prst="rect">
              <a:avLst/>
            </a:prstGeom>
          </p:spPr>
        </p:pic>
      </p:grpSp>
      <p:grpSp>
        <p:nvGrpSpPr>
          <p:cNvPr id="20" name="object 20" descr=""/>
          <p:cNvGrpSpPr/>
          <p:nvPr/>
        </p:nvGrpSpPr>
        <p:grpSpPr>
          <a:xfrm>
            <a:off x="3031260" y="6826528"/>
            <a:ext cx="1838325" cy="1543685"/>
            <a:chOff x="3031260" y="6826528"/>
            <a:chExt cx="1838325" cy="1543685"/>
          </a:xfrm>
        </p:grpSpPr>
        <p:sp>
          <p:nvSpPr>
            <p:cNvPr id="21" name="object 21" descr=""/>
            <p:cNvSpPr/>
            <p:nvPr/>
          </p:nvSpPr>
          <p:spPr>
            <a:xfrm>
              <a:off x="4365666" y="6826528"/>
              <a:ext cx="499745" cy="505459"/>
            </a:xfrm>
            <a:custGeom>
              <a:avLst/>
              <a:gdLst/>
              <a:ahLst/>
              <a:cxnLst/>
              <a:rect l="l" t="t" r="r" b="b"/>
              <a:pathLst>
                <a:path w="499745" h="505459">
                  <a:moveTo>
                    <a:pt x="148302" y="152065"/>
                  </a:moveTo>
                  <a:lnTo>
                    <a:pt x="70532" y="127635"/>
                  </a:lnTo>
                  <a:lnTo>
                    <a:pt x="193609" y="0"/>
                  </a:lnTo>
                  <a:lnTo>
                    <a:pt x="148302" y="152065"/>
                  </a:lnTo>
                  <a:close/>
                </a:path>
                <a:path w="499745" h="505459">
                  <a:moveTo>
                    <a:pt x="114731" y="269228"/>
                  </a:moveTo>
                  <a:lnTo>
                    <a:pt x="151888" y="153192"/>
                  </a:lnTo>
                  <a:lnTo>
                    <a:pt x="148302" y="152065"/>
                  </a:lnTo>
                  <a:lnTo>
                    <a:pt x="193609" y="0"/>
                  </a:lnTo>
                  <a:lnTo>
                    <a:pt x="309644" y="67795"/>
                  </a:lnTo>
                  <a:lnTo>
                    <a:pt x="114731" y="269228"/>
                  </a:lnTo>
                  <a:close/>
                </a:path>
                <a:path w="499745" h="505459">
                  <a:moveTo>
                    <a:pt x="251066" y="263847"/>
                  </a:moveTo>
                  <a:lnTo>
                    <a:pt x="288385" y="138946"/>
                  </a:lnTo>
                  <a:lnTo>
                    <a:pt x="355276" y="61277"/>
                  </a:lnTo>
                  <a:lnTo>
                    <a:pt x="251066" y="263847"/>
                  </a:lnTo>
                  <a:close/>
                </a:path>
                <a:path w="499745" h="505459">
                  <a:moveTo>
                    <a:pt x="215428" y="383122"/>
                  </a:moveTo>
                  <a:lnTo>
                    <a:pt x="251066" y="263847"/>
                  </a:lnTo>
                  <a:lnTo>
                    <a:pt x="355276" y="61277"/>
                  </a:lnTo>
                  <a:lnTo>
                    <a:pt x="464141" y="134939"/>
                  </a:lnTo>
                  <a:lnTo>
                    <a:pt x="348210" y="269532"/>
                  </a:lnTo>
                  <a:lnTo>
                    <a:pt x="215428" y="383122"/>
                  </a:lnTo>
                  <a:close/>
                </a:path>
                <a:path w="499745" h="505459">
                  <a:moveTo>
                    <a:pt x="176184" y="269228"/>
                  </a:moveTo>
                  <a:lnTo>
                    <a:pt x="114731" y="269228"/>
                  </a:lnTo>
                  <a:lnTo>
                    <a:pt x="309644" y="67795"/>
                  </a:lnTo>
                  <a:lnTo>
                    <a:pt x="288385" y="138946"/>
                  </a:lnTo>
                  <a:lnTo>
                    <a:pt x="176184" y="269228"/>
                  </a:lnTo>
                  <a:close/>
                </a:path>
                <a:path w="499745" h="505459">
                  <a:moveTo>
                    <a:pt x="0" y="200780"/>
                  </a:moveTo>
                  <a:lnTo>
                    <a:pt x="27379" y="114079"/>
                  </a:lnTo>
                  <a:lnTo>
                    <a:pt x="70532" y="127635"/>
                  </a:lnTo>
                  <a:lnTo>
                    <a:pt x="0" y="200780"/>
                  </a:lnTo>
                  <a:close/>
                </a:path>
                <a:path w="499745" h="505459">
                  <a:moveTo>
                    <a:pt x="113596" y="268550"/>
                  </a:moveTo>
                  <a:lnTo>
                    <a:pt x="0" y="200780"/>
                  </a:lnTo>
                  <a:lnTo>
                    <a:pt x="70532" y="127635"/>
                  </a:lnTo>
                  <a:lnTo>
                    <a:pt x="148302" y="152065"/>
                  </a:lnTo>
                  <a:lnTo>
                    <a:pt x="113596" y="268550"/>
                  </a:lnTo>
                  <a:close/>
                </a:path>
                <a:path w="499745" h="505459">
                  <a:moveTo>
                    <a:pt x="348210" y="269532"/>
                  </a:moveTo>
                  <a:lnTo>
                    <a:pt x="464141" y="134939"/>
                  </a:lnTo>
                  <a:lnTo>
                    <a:pt x="413364" y="233374"/>
                  </a:lnTo>
                  <a:lnTo>
                    <a:pt x="390478" y="233374"/>
                  </a:lnTo>
                  <a:lnTo>
                    <a:pt x="348210" y="269532"/>
                  </a:lnTo>
                  <a:close/>
                </a:path>
                <a:path w="499745" h="505459">
                  <a:moveTo>
                    <a:pt x="196868" y="445236"/>
                  </a:moveTo>
                  <a:lnTo>
                    <a:pt x="80181" y="380700"/>
                  </a:lnTo>
                  <a:lnTo>
                    <a:pt x="288385" y="138946"/>
                  </a:lnTo>
                  <a:lnTo>
                    <a:pt x="251066" y="263847"/>
                  </a:lnTo>
                  <a:lnTo>
                    <a:pt x="169489" y="422420"/>
                  </a:lnTo>
                  <a:lnTo>
                    <a:pt x="197097" y="444472"/>
                  </a:lnTo>
                  <a:lnTo>
                    <a:pt x="196868" y="445236"/>
                  </a:lnTo>
                  <a:close/>
                </a:path>
                <a:path w="499745" h="505459">
                  <a:moveTo>
                    <a:pt x="114731" y="269228"/>
                  </a:moveTo>
                  <a:lnTo>
                    <a:pt x="113596" y="268550"/>
                  </a:lnTo>
                  <a:lnTo>
                    <a:pt x="148302" y="152065"/>
                  </a:lnTo>
                  <a:lnTo>
                    <a:pt x="151888" y="153192"/>
                  </a:lnTo>
                  <a:lnTo>
                    <a:pt x="114731" y="269228"/>
                  </a:lnTo>
                  <a:close/>
                </a:path>
                <a:path w="499745" h="505459">
                  <a:moveTo>
                    <a:pt x="273139" y="505210"/>
                  </a:moveTo>
                  <a:lnTo>
                    <a:pt x="197352" y="444675"/>
                  </a:lnTo>
                  <a:lnTo>
                    <a:pt x="348210" y="269532"/>
                  </a:lnTo>
                  <a:lnTo>
                    <a:pt x="390478" y="233374"/>
                  </a:lnTo>
                  <a:lnTo>
                    <a:pt x="325941" y="389826"/>
                  </a:lnTo>
                  <a:lnTo>
                    <a:pt x="331466" y="392138"/>
                  </a:lnTo>
                  <a:lnTo>
                    <a:pt x="273139" y="505210"/>
                  </a:lnTo>
                  <a:close/>
                </a:path>
                <a:path w="499745" h="505459">
                  <a:moveTo>
                    <a:pt x="331466" y="392138"/>
                  </a:moveTo>
                  <a:lnTo>
                    <a:pt x="325941" y="389826"/>
                  </a:lnTo>
                  <a:lnTo>
                    <a:pt x="390478" y="233374"/>
                  </a:lnTo>
                  <a:lnTo>
                    <a:pt x="407137" y="245445"/>
                  </a:lnTo>
                  <a:lnTo>
                    <a:pt x="331466" y="392138"/>
                  </a:lnTo>
                  <a:close/>
                </a:path>
                <a:path w="499745" h="505459">
                  <a:moveTo>
                    <a:pt x="407137" y="245445"/>
                  </a:moveTo>
                  <a:lnTo>
                    <a:pt x="390478" y="233374"/>
                  </a:lnTo>
                  <a:lnTo>
                    <a:pt x="413364" y="233374"/>
                  </a:lnTo>
                  <a:lnTo>
                    <a:pt x="407137" y="245445"/>
                  </a:lnTo>
                  <a:close/>
                </a:path>
                <a:path w="499745" h="505459">
                  <a:moveTo>
                    <a:pt x="381263" y="412977"/>
                  </a:moveTo>
                  <a:lnTo>
                    <a:pt x="331466" y="392138"/>
                  </a:lnTo>
                  <a:lnTo>
                    <a:pt x="407137" y="245445"/>
                  </a:lnTo>
                  <a:lnTo>
                    <a:pt x="499343" y="312252"/>
                  </a:lnTo>
                  <a:lnTo>
                    <a:pt x="381263" y="412977"/>
                  </a:lnTo>
                  <a:close/>
                </a:path>
                <a:path w="499745" h="505459">
                  <a:moveTo>
                    <a:pt x="169489" y="422420"/>
                  </a:moveTo>
                  <a:lnTo>
                    <a:pt x="251066" y="263847"/>
                  </a:lnTo>
                  <a:lnTo>
                    <a:pt x="215428" y="383122"/>
                  </a:lnTo>
                  <a:lnTo>
                    <a:pt x="169489" y="422420"/>
                  </a:lnTo>
                  <a:close/>
                </a:path>
                <a:path w="499745" h="505459">
                  <a:moveTo>
                    <a:pt x="80181" y="380700"/>
                  </a:moveTo>
                  <a:lnTo>
                    <a:pt x="113596" y="268550"/>
                  </a:lnTo>
                  <a:lnTo>
                    <a:pt x="114731" y="269228"/>
                  </a:lnTo>
                  <a:lnTo>
                    <a:pt x="176184" y="269228"/>
                  </a:lnTo>
                  <a:lnTo>
                    <a:pt x="80181" y="380700"/>
                  </a:lnTo>
                  <a:close/>
                </a:path>
                <a:path w="499745" h="505459">
                  <a:moveTo>
                    <a:pt x="197352" y="444675"/>
                  </a:moveTo>
                  <a:lnTo>
                    <a:pt x="197097" y="444472"/>
                  </a:lnTo>
                  <a:lnTo>
                    <a:pt x="215428" y="383122"/>
                  </a:lnTo>
                  <a:lnTo>
                    <a:pt x="348210" y="269532"/>
                  </a:lnTo>
                  <a:lnTo>
                    <a:pt x="197352" y="444675"/>
                  </a:lnTo>
                  <a:close/>
                </a:path>
                <a:path w="499745" h="505459">
                  <a:moveTo>
                    <a:pt x="445888" y="440021"/>
                  </a:moveTo>
                  <a:lnTo>
                    <a:pt x="381263" y="412977"/>
                  </a:lnTo>
                  <a:lnTo>
                    <a:pt x="499343" y="312252"/>
                  </a:lnTo>
                  <a:lnTo>
                    <a:pt x="445888" y="440021"/>
                  </a:lnTo>
                  <a:close/>
                </a:path>
                <a:path w="499745" h="505459">
                  <a:moveTo>
                    <a:pt x="197097" y="444472"/>
                  </a:moveTo>
                  <a:lnTo>
                    <a:pt x="169489" y="422420"/>
                  </a:lnTo>
                  <a:lnTo>
                    <a:pt x="215428" y="383122"/>
                  </a:lnTo>
                  <a:lnTo>
                    <a:pt x="197097" y="444472"/>
                  </a:lnTo>
                  <a:close/>
                </a:path>
                <a:path w="499745" h="505459">
                  <a:moveTo>
                    <a:pt x="273139" y="505210"/>
                  </a:moveTo>
                  <a:lnTo>
                    <a:pt x="331466" y="392138"/>
                  </a:lnTo>
                  <a:lnTo>
                    <a:pt x="381263" y="412977"/>
                  </a:lnTo>
                  <a:lnTo>
                    <a:pt x="273139" y="505210"/>
                  </a:lnTo>
                  <a:close/>
                </a:path>
                <a:path w="499745" h="505459">
                  <a:moveTo>
                    <a:pt x="196868" y="445236"/>
                  </a:moveTo>
                  <a:lnTo>
                    <a:pt x="197097" y="444472"/>
                  </a:lnTo>
                  <a:lnTo>
                    <a:pt x="197352" y="444675"/>
                  </a:lnTo>
                  <a:lnTo>
                    <a:pt x="196868" y="445236"/>
                  </a:lnTo>
                  <a:close/>
                </a:path>
              </a:pathLst>
            </a:custGeom>
            <a:solidFill>
              <a:srgbClr val="D4F7E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1260" y="7125091"/>
              <a:ext cx="1291486" cy="1245098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4387178" y="6844781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78"/>
                  </a:moveTo>
                  <a:lnTo>
                    <a:pt x="7383" y="281846"/>
                  </a:lnTo>
                  <a:lnTo>
                    <a:pt x="22276" y="325891"/>
                  </a:lnTo>
                  <a:lnTo>
                    <a:pt x="44059" y="365825"/>
                  </a:lnTo>
                  <a:lnTo>
                    <a:pt x="72114" y="400664"/>
                  </a:lnTo>
                  <a:lnTo>
                    <a:pt x="105822" y="429422"/>
                  </a:lnTo>
                  <a:lnTo>
                    <a:pt x="144565" y="451113"/>
                  </a:lnTo>
                  <a:lnTo>
                    <a:pt x="187723" y="464753"/>
                  </a:lnTo>
                  <a:lnTo>
                    <a:pt x="234678" y="469356"/>
                  </a:lnTo>
                  <a:lnTo>
                    <a:pt x="282221" y="464406"/>
                  </a:lnTo>
                  <a:lnTo>
                    <a:pt x="326807" y="450655"/>
                  </a:lnTo>
                  <a:lnTo>
                    <a:pt x="367314" y="429021"/>
                  </a:lnTo>
                  <a:lnTo>
                    <a:pt x="402619" y="400419"/>
                  </a:lnTo>
                  <a:lnTo>
                    <a:pt x="431599" y="365767"/>
                  </a:lnTo>
                  <a:lnTo>
                    <a:pt x="453130" y="325982"/>
                  </a:lnTo>
                  <a:lnTo>
                    <a:pt x="466090" y="281980"/>
                  </a:lnTo>
                  <a:lnTo>
                    <a:pt x="469356" y="234678"/>
                  </a:lnTo>
                  <a:lnTo>
                    <a:pt x="463069" y="187830"/>
                  </a:lnTo>
                  <a:lnTo>
                    <a:pt x="448638" y="144932"/>
                  </a:lnTo>
                  <a:lnTo>
                    <a:pt x="426843" y="106510"/>
                  </a:lnTo>
                  <a:lnTo>
                    <a:pt x="398464" y="73092"/>
                  </a:lnTo>
                  <a:lnTo>
                    <a:pt x="364278" y="45205"/>
                  </a:lnTo>
                  <a:lnTo>
                    <a:pt x="325065" y="23376"/>
                  </a:lnTo>
                  <a:lnTo>
                    <a:pt x="281606" y="8131"/>
                  </a:lnTo>
                  <a:lnTo>
                    <a:pt x="234678" y="0"/>
                  </a:lnTo>
                  <a:lnTo>
                    <a:pt x="187563" y="1394"/>
                  </a:lnTo>
                  <a:lnTo>
                    <a:pt x="143648" y="13475"/>
                  </a:lnTo>
                  <a:lnTo>
                    <a:pt x="103874" y="34892"/>
                  </a:lnTo>
                  <a:lnTo>
                    <a:pt x="69181" y="64292"/>
                  </a:lnTo>
                  <a:lnTo>
                    <a:pt x="40507" y="100322"/>
                  </a:lnTo>
                  <a:lnTo>
                    <a:pt x="18792" y="141631"/>
                  </a:lnTo>
                  <a:lnTo>
                    <a:pt x="4976" y="186867"/>
                  </a:lnTo>
                  <a:lnTo>
                    <a:pt x="0" y="234678"/>
                  </a:lnTo>
                </a:path>
                <a:path w="469900" h="469900">
                  <a:moveTo>
                    <a:pt x="0" y="234678"/>
                  </a:moveTo>
                  <a:lnTo>
                    <a:pt x="4767" y="281974"/>
                  </a:lnTo>
                  <a:lnTo>
                    <a:pt x="18442" y="326025"/>
                  </a:lnTo>
                  <a:lnTo>
                    <a:pt x="40079" y="365889"/>
                  </a:lnTo>
                  <a:lnTo>
                    <a:pt x="68735" y="400620"/>
                  </a:lnTo>
                  <a:lnTo>
                    <a:pt x="103467" y="429277"/>
                  </a:lnTo>
                  <a:lnTo>
                    <a:pt x="143330" y="450914"/>
                  </a:lnTo>
                  <a:lnTo>
                    <a:pt x="187382" y="464588"/>
                  </a:lnTo>
                  <a:lnTo>
                    <a:pt x="234678" y="469356"/>
                  </a:lnTo>
                  <a:lnTo>
                    <a:pt x="281974" y="464588"/>
                  </a:lnTo>
                  <a:lnTo>
                    <a:pt x="326025" y="450914"/>
                  </a:lnTo>
                  <a:lnTo>
                    <a:pt x="365889" y="429277"/>
                  </a:lnTo>
                  <a:lnTo>
                    <a:pt x="400620" y="400620"/>
                  </a:lnTo>
                  <a:lnTo>
                    <a:pt x="429277" y="365889"/>
                  </a:lnTo>
                  <a:lnTo>
                    <a:pt x="450914" y="326025"/>
                  </a:lnTo>
                  <a:lnTo>
                    <a:pt x="464588" y="281974"/>
                  </a:lnTo>
                  <a:lnTo>
                    <a:pt x="469356" y="234678"/>
                  </a:lnTo>
                  <a:lnTo>
                    <a:pt x="464588" y="187382"/>
                  </a:lnTo>
                  <a:lnTo>
                    <a:pt x="450914" y="143330"/>
                  </a:lnTo>
                  <a:lnTo>
                    <a:pt x="429277" y="103467"/>
                  </a:lnTo>
                  <a:lnTo>
                    <a:pt x="400620" y="68735"/>
                  </a:lnTo>
                  <a:lnTo>
                    <a:pt x="365889" y="40079"/>
                  </a:lnTo>
                  <a:lnTo>
                    <a:pt x="326025" y="18442"/>
                  </a:lnTo>
                  <a:lnTo>
                    <a:pt x="281974" y="4767"/>
                  </a:lnTo>
                  <a:lnTo>
                    <a:pt x="234678" y="0"/>
                  </a:lnTo>
                  <a:lnTo>
                    <a:pt x="187382" y="4767"/>
                  </a:lnTo>
                  <a:lnTo>
                    <a:pt x="143330" y="18442"/>
                  </a:lnTo>
                  <a:lnTo>
                    <a:pt x="103467" y="40079"/>
                  </a:lnTo>
                  <a:lnTo>
                    <a:pt x="68735" y="68735"/>
                  </a:lnTo>
                  <a:lnTo>
                    <a:pt x="40079" y="103467"/>
                  </a:lnTo>
                  <a:lnTo>
                    <a:pt x="18442" y="143330"/>
                  </a:lnTo>
                  <a:lnTo>
                    <a:pt x="4767" y="187382"/>
                  </a:lnTo>
                  <a:lnTo>
                    <a:pt x="0" y="234678"/>
                  </a:lnTo>
                </a:path>
              </a:pathLst>
            </a:custGeom>
            <a:ln w="26075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477138" y="6993723"/>
              <a:ext cx="302260" cy="168275"/>
            </a:xfrm>
            <a:custGeom>
              <a:avLst/>
              <a:gdLst/>
              <a:ahLst/>
              <a:cxnLst/>
              <a:rect l="l" t="t" r="r" b="b"/>
              <a:pathLst>
                <a:path w="302260" h="168275">
                  <a:moveTo>
                    <a:pt x="14341" y="7509"/>
                  </a:moveTo>
                  <a:lnTo>
                    <a:pt x="68599" y="1251"/>
                  </a:lnTo>
                  <a:lnTo>
                    <a:pt x="123294" y="0"/>
                  </a:lnTo>
                  <a:lnTo>
                    <a:pt x="178240" y="1877"/>
                  </a:lnTo>
                  <a:lnTo>
                    <a:pt x="233249" y="5006"/>
                  </a:lnTo>
                  <a:lnTo>
                    <a:pt x="288132" y="7509"/>
                  </a:lnTo>
                  <a:lnTo>
                    <a:pt x="299866" y="7509"/>
                  </a:lnTo>
                  <a:lnTo>
                    <a:pt x="301170" y="20547"/>
                  </a:lnTo>
                  <a:lnTo>
                    <a:pt x="301903" y="53019"/>
                  </a:lnTo>
                  <a:lnTo>
                    <a:pt x="301170" y="85735"/>
                  </a:lnTo>
                  <a:lnTo>
                    <a:pt x="300436" y="118452"/>
                  </a:lnTo>
                  <a:lnTo>
                    <a:pt x="301170" y="150924"/>
                  </a:lnTo>
                  <a:lnTo>
                    <a:pt x="299866" y="167873"/>
                  </a:lnTo>
                  <a:lnTo>
                    <a:pt x="288132" y="163961"/>
                  </a:lnTo>
                  <a:lnTo>
                    <a:pt x="243768" y="155179"/>
                  </a:lnTo>
                  <a:lnTo>
                    <a:pt x="198317" y="154980"/>
                  </a:lnTo>
                  <a:lnTo>
                    <a:pt x="152214" y="159561"/>
                  </a:lnTo>
                  <a:lnTo>
                    <a:pt x="105894" y="165120"/>
                  </a:lnTo>
                  <a:lnTo>
                    <a:pt x="59792" y="167855"/>
                  </a:lnTo>
                  <a:lnTo>
                    <a:pt x="14341" y="163961"/>
                  </a:lnTo>
                  <a:lnTo>
                    <a:pt x="0" y="163961"/>
                  </a:lnTo>
                  <a:lnTo>
                    <a:pt x="1303" y="150924"/>
                  </a:lnTo>
                  <a:lnTo>
                    <a:pt x="3687" y="118452"/>
                  </a:lnTo>
                  <a:lnTo>
                    <a:pt x="3748" y="85735"/>
                  </a:lnTo>
                  <a:lnTo>
                    <a:pt x="2587" y="53019"/>
                  </a:lnTo>
                  <a:lnTo>
                    <a:pt x="1303" y="20547"/>
                  </a:lnTo>
                  <a:lnTo>
                    <a:pt x="1303" y="8813"/>
                  </a:lnTo>
                  <a:lnTo>
                    <a:pt x="14341" y="7509"/>
                  </a:lnTo>
                </a:path>
                <a:path w="302260" h="168275">
                  <a:moveTo>
                    <a:pt x="183831" y="11421"/>
                  </a:moveTo>
                  <a:lnTo>
                    <a:pt x="180164" y="48822"/>
                  </a:lnTo>
                  <a:lnTo>
                    <a:pt x="184809" y="87691"/>
                  </a:lnTo>
                  <a:lnTo>
                    <a:pt x="188964" y="126559"/>
                  </a:lnTo>
                  <a:lnTo>
                    <a:pt x="183831" y="163961"/>
                  </a:lnTo>
                </a:path>
                <a:path w="302260" h="168275">
                  <a:moveTo>
                    <a:pt x="222944" y="72698"/>
                  </a:moveTo>
                  <a:lnTo>
                    <a:pt x="228750" y="78605"/>
                  </a:lnTo>
                  <a:lnTo>
                    <a:pt x="234189" y="84757"/>
                  </a:lnTo>
                  <a:lnTo>
                    <a:pt x="238895" y="91399"/>
                  </a:lnTo>
                  <a:lnTo>
                    <a:pt x="242500" y="98773"/>
                  </a:lnTo>
                  <a:lnTo>
                    <a:pt x="246839" y="92132"/>
                  </a:lnTo>
                  <a:lnTo>
                    <a:pt x="251790" y="85735"/>
                  </a:lnTo>
                  <a:lnTo>
                    <a:pt x="256984" y="79339"/>
                  </a:lnTo>
                  <a:lnTo>
                    <a:pt x="262057" y="72698"/>
                  </a:lnTo>
                </a:path>
                <a:path w="302260" h="168275">
                  <a:moveTo>
                    <a:pt x="14628" y="7509"/>
                  </a:moveTo>
                  <a:lnTo>
                    <a:pt x="287845" y="7509"/>
                  </a:lnTo>
                  <a:lnTo>
                    <a:pt x="300883" y="7509"/>
                  </a:lnTo>
                  <a:lnTo>
                    <a:pt x="300883" y="20547"/>
                  </a:lnTo>
                  <a:lnTo>
                    <a:pt x="300883" y="150924"/>
                  </a:lnTo>
                  <a:lnTo>
                    <a:pt x="300883" y="163961"/>
                  </a:lnTo>
                  <a:lnTo>
                    <a:pt x="287845" y="163961"/>
                  </a:lnTo>
                  <a:lnTo>
                    <a:pt x="14628" y="163961"/>
                  </a:lnTo>
                  <a:lnTo>
                    <a:pt x="1590" y="163961"/>
                  </a:lnTo>
                  <a:lnTo>
                    <a:pt x="1590" y="150924"/>
                  </a:lnTo>
                  <a:lnTo>
                    <a:pt x="1590" y="20547"/>
                  </a:lnTo>
                  <a:lnTo>
                    <a:pt x="1590" y="7509"/>
                  </a:lnTo>
                  <a:lnTo>
                    <a:pt x="14628" y="7509"/>
                  </a:lnTo>
                </a:path>
                <a:path w="302260" h="168275">
                  <a:moveTo>
                    <a:pt x="183544" y="10769"/>
                  </a:moveTo>
                  <a:lnTo>
                    <a:pt x="183544" y="163961"/>
                  </a:lnTo>
                </a:path>
                <a:path w="302260" h="168275">
                  <a:moveTo>
                    <a:pt x="223231" y="72698"/>
                  </a:moveTo>
                  <a:lnTo>
                    <a:pt x="242787" y="98773"/>
                  </a:lnTo>
                  <a:lnTo>
                    <a:pt x="262344" y="72698"/>
                  </a:lnTo>
                </a:path>
              </a:pathLst>
            </a:custGeom>
            <a:ln w="130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/>
          <p:nvPr/>
        </p:nvSpPr>
        <p:spPr>
          <a:xfrm>
            <a:off x="2496096" y="2778751"/>
            <a:ext cx="661670" cy="508000"/>
          </a:xfrm>
          <a:custGeom>
            <a:avLst/>
            <a:gdLst/>
            <a:ahLst/>
            <a:cxnLst/>
            <a:rect l="l" t="t" r="r" b="b"/>
            <a:pathLst>
              <a:path w="661669" h="508000">
                <a:moveTo>
                  <a:pt x="540280" y="507929"/>
                </a:moveTo>
                <a:lnTo>
                  <a:pt x="563670" y="467415"/>
                </a:lnTo>
                <a:lnTo>
                  <a:pt x="416194" y="382272"/>
                </a:lnTo>
                <a:lnTo>
                  <a:pt x="382437" y="416094"/>
                </a:lnTo>
                <a:lnTo>
                  <a:pt x="343321" y="441896"/>
                </a:lnTo>
                <a:lnTo>
                  <a:pt x="300257" y="459301"/>
                </a:lnTo>
                <a:lnTo>
                  <a:pt x="254660" y="467929"/>
                </a:lnTo>
                <a:lnTo>
                  <a:pt x="207942" y="467402"/>
                </a:lnTo>
                <a:lnTo>
                  <a:pt x="161517" y="457342"/>
                </a:lnTo>
                <a:lnTo>
                  <a:pt x="116797" y="437369"/>
                </a:lnTo>
                <a:lnTo>
                  <a:pt x="78220" y="409593"/>
                </a:lnTo>
                <a:lnTo>
                  <a:pt x="46907" y="375725"/>
                </a:lnTo>
                <a:lnTo>
                  <a:pt x="23202" y="337055"/>
                </a:lnTo>
                <a:lnTo>
                  <a:pt x="7451" y="294872"/>
                </a:lnTo>
                <a:lnTo>
                  <a:pt x="0" y="250466"/>
                </a:lnTo>
                <a:lnTo>
                  <a:pt x="1193" y="205124"/>
                </a:lnTo>
                <a:lnTo>
                  <a:pt x="11378" y="160137"/>
                </a:lnTo>
                <a:lnTo>
                  <a:pt x="30898" y="116792"/>
                </a:lnTo>
                <a:lnTo>
                  <a:pt x="58675" y="78218"/>
                </a:lnTo>
                <a:lnTo>
                  <a:pt x="92543" y="46906"/>
                </a:lnTo>
                <a:lnTo>
                  <a:pt x="131212" y="23202"/>
                </a:lnTo>
                <a:lnTo>
                  <a:pt x="173395" y="7451"/>
                </a:lnTo>
                <a:lnTo>
                  <a:pt x="217802" y="0"/>
                </a:lnTo>
                <a:lnTo>
                  <a:pt x="263144" y="1192"/>
                </a:lnTo>
                <a:lnTo>
                  <a:pt x="308131" y="11375"/>
                </a:lnTo>
                <a:lnTo>
                  <a:pt x="351475" y="30894"/>
                </a:lnTo>
                <a:lnTo>
                  <a:pt x="391083" y="59592"/>
                </a:lnTo>
                <a:lnTo>
                  <a:pt x="422980" y="94708"/>
                </a:lnTo>
                <a:lnTo>
                  <a:pt x="446791" y="134834"/>
                </a:lnTo>
                <a:lnTo>
                  <a:pt x="462137" y="178562"/>
                </a:lnTo>
                <a:lnTo>
                  <a:pt x="468641" y="224486"/>
                </a:lnTo>
                <a:lnTo>
                  <a:pt x="465928" y="271199"/>
                </a:lnTo>
                <a:lnTo>
                  <a:pt x="453619" y="317292"/>
                </a:lnTo>
                <a:lnTo>
                  <a:pt x="601166" y="402474"/>
                </a:lnTo>
                <a:lnTo>
                  <a:pt x="624328" y="362364"/>
                </a:lnTo>
                <a:lnTo>
                  <a:pt x="661146" y="480668"/>
                </a:lnTo>
                <a:lnTo>
                  <a:pt x="540280" y="507929"/>
                </a:lnTo>
                <a:close/>
              </a:path>
            </a:pathLst>
          </a:custGeom>
          <a:solidFill>
            <a:srgbClr val="DD843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 descr=""/>
          <p:cNvGrpSpPr/>
          <p:nvPr/>
        </p:nvGrpSpPr>
        <p:grpSpPr>
          <a:xfrm>
            <a:off x="2494052" y="3832862"/>
            <a:ext cx="661670" cy="508634"/>
            <a:chOff x="2494052" y="3832862"/>
            <a:chExt cx="661670" cy="508634"/>
          </a:xfrm>
        </p:grpSpPr>
        <p:sp>
          <p:nvSpPr>
            <p:cNvPr id="27" name="object 27" descr=""/>
            <p:cNvSpPr/>
            <p:nvPr/>
          </p:nvSpPr>
          <p:spPr>
            <a:xfrm>
              <a:off x="2494052" y="3832862"/>
              <a:ext cx="661670" cy="508634"/>
            </a:xfrm>
            <a:custGeom>
              <a:avLst/>
              <a:gdLst/>
              <a:ahLst/>
              <a:cxnLst/>
              <a:rect l="l" t="t" r="r" b="b"/>
              <a:pathLst>
                <a:path w="661669" h="508635">
                  <a:moveTo>
                    <a:pt x="217799" y="508140"/>
                  </a:moveTo>
                  <a:lnTo>
                    <a:pt x="173392" y="500689"/>
                  </a:lnTo>
                  <a:lnTo>
                    <a:pt x="131210" y="484938"/>
                  </a:lnTo>
                  <a:lnTo>
                    <a:pt x="92540" y="461234"/>
                  </a:lnTo>
                  <a:lnTo>
                    <a:pt x="58672" y="429921"/>
                  </a:lnTo>
                  <a:lnTo>
                    <a:pt x="30895" y="391345"/>
                  </a:lnTo>
                  <a:lnTo>
                    <a:pt x="11377" y="348001"/>
                  </a:lnTo>
                  <a:lnTo>
                    <a:pt x="1193" y="303013"/>
                  </a:lnTo>
                  <a:lnTo>
                    <a:pt x="0" y="257672"/>
                  </a:lnTo>
                  <a:lnTo>
                    <a:pt x="7450" y="213265"/>
                  </a:lnTo>
                  <a:lnTo>
                    <a:pt x="23201" y="171082"/>
                  </a:lnTo>
                  <a:lnTo>
                    <a:pt x="46905" y="132412"/>
                  </a:lnTo>
                  <a:lnTo>
                    <a:pt x="78218" y="98545"/>
                  </a:lnTo>
                  <a:lnTo>
                    <a:pt x="116794" y="70768"/>
                  </a:lnTo>
                  <a:lnTo>
                    <a:pt x="161516" y="50796"/>
                  </a:lnTo>
                  <a:lnTo>
                    <a:pt x="207942" y="40735"/>
                  </a:lnTo>
                  <a:lnTo>
                    <a:pt x="254660" y="40209"/>
                  </a:lnTo>
                  <a:lnTo>
                    <a:pt x="300256" y="48837"/>
                  </a:lnTo>
                  <a:lnTo>
                    <a:pt x="343319" y="66241"/>
                  </a:lnTo>
                  <a:lnTo>
                    <a:pt x="382435" y="92044"/>
                  </a:lnTo>
                  <a:lnTo>
                    <a:pt x="416191" y="125865"/>
                  </a:lnTo>
                  <a:lnTo>
                    <a:pt x="564026" y="40514"/>
                  </a:lnTo>
                  <a:lnTo>
                    <a:pt x="540636" y="0"/>
                  </a:lnTo>
                  <a:lnTo>
                    <a:pt x="661495" y="27268"/>
                  </a:lnTo>
                  <a:lnTo>
                    <a:pt x="624677" y="145572"/>
                  </a:lnTo>
                  <a:lnTo>
                    <a:pt x="601522" y="105461"/>
                  </a:lnTo>
                  <a:lnTo>
                    <a:pt x="453623" y="190852"/>
                  </a:lnTo>
                  <a:lnTo>
                    <a:pt x="465929" y="236943"/>
                  </a:lnTo>
                  <a:lnTo>
                    <a:pt x="468641" y="283653"/>
                  </a:lnTo>
                  <a:lnTo>
                    <a:pt x="462135" y="329576"/>
                  </a:lnTo>
                  <a:lnTo>
                    <a:pt x="446788" y="373304"/>
                  </a:lnTo>
                  <a:lnTo>
                    <a:pt x="422978" y="413429"/>
                  </a:lnTo>
                  <a:lnTo>
                    <a:pt x="391080" y="448545"/>
                  </a:lnTo>
                  <a:lnTo>
                    <a:pt x="351472" y="477244"/>
                  </a:lnTo>
                  <a:lnTo>
                    <a:pt x="308128" y="496762"/>
                  </a:lnTo>
                  <a:lnTo>
                    <a:pt x="263141" y="506946"/>
                  </a:lnTo>
                  <a:lnTo>
                    <a:pt x="217799" y="508140"/>
                  </a:lnTo>
                  <a:close/>
                </a:path>
              </a:pathLst>
            </a:custGeom>
            <a:solidFill>
              <a:srgbClr val="92C0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577641" y="3956935"/>
              <a:ext cx="294640" cy="300355"/>
            </a:xfrm>
            <a:custGeom>
              <a:avLst/>
              <a:gdLst/>
              <a:ahLst/>
              <a:cxnLst/>
              <a:rect l="l" t="t" r="r" b="b"/>
              <a:pathLst>
                <a:path w="294639" h="300354">
                  <a:moveTo>
                    <a:pt x="140714" y="208602"/>
                  </a:moveTo>
                  <a:lnTo>
                    <a:pt x="140714" y="299866"/>
                  </a:lnTo>
                </a:path>
                <a:path w="294639" h="300354">
                  <a:moveTo>
                    <a:pt x="140714" y="0"/>
                  </a:moveTo>
                  <a:lnTo>
                    <a:pt x="140714" y="26075"/>
                  </a:lnTo>
                </a:path>
                <a:path w="294639" h="300354">
                  <a:moveTo>
                    <a:pt x="140714" y="104301"/>
                  </a:moveTo>
                  <a:lnTo>
                    <a:pt x="140714" y="130376"/>
                  </a:lnTo>
                </a:path>
                <a:path w="294639" h="300354">
                  <a:moveTo>
                    <a:pt x="259956" y="102397"/>
                  </a:moveTo>
                  <a:lnTo>
                    <a:pt x="258735" y="103616"/>
                  </a:lnTo>
                  <a:lnTo>
                    <a:pt x="257080" y="104301"/>
                  </a:lnTo>
                  <a:lnTo>
                    <a:pt x="255354" y="104301"/>
                  </a:lnTo>
                  <a:lnTo>
                    <a:pt x="42931" y="104301"/>
                  </a:lnTo>
                  <a:lnTo>
                    <a:pt x="39331" y="104301"/>
                  </a:lnTo>
                  <a:lnTo>
                    <a:pt x="36412" y="101382"/>
                  </a:lnTo>
                  <a:lnTo>
                    <a:pt x="36412" y="97782"/>
                  </a:lnTo>
                  <a:lnTo>
                    <a:pt x="36412" y="32594"/>
                  </a:lnTo>
                  <a:lnTo>
                    <a:pt x="36412" y="28993"/>
                  </a:lnTo>
                  <a:lnTo>
                    <a:pt x="39331" y="26075"/>
                  </a:lnTo>
                  <a:lnTo>
                    <a:pt x="42931" y="26075"/>
                  </a:lnTo>
                  <a:lnTo>
                    <a:pt x="255354" y="26075"/>
                  </a:lnTo>
                  <a:lnTo>
                    <a:pt x="257080" y="26075"/>
                  </a:lnTo>
                  <a:lnTo>
                    <a:pt x="258735" y="26760"/>
                  </a:lnTo>
                  <a:lnTo>
                    <a:pt x="259956" y="27978"/>
                  </a:lnTo>
                  <a:lnTo>
                    <a:pt x="292551" y="60573"/>
                  </a:lnTo>
                  <a:lnTo>
                    <a:pt x="293777" y="61796"/>
                  </a:lnTo>
                  <a:lnTo>
                    <a:pt x="294466" y="63456"/>
                  </a:lnTo>
                  <a:lnTo>
                    <a:pt x="294466" y="65188"/>
                  </a:lnTo>
                  <a:lnTo>
                    <a:pt x="294466" y="66920"/>
                  </a:lnTo>
                  <a:lnTo>
                    <a:pt x="293777" y="68580"/>
                  </a:lnTo>
                  <a:lnTo>
                    <a:pt x="292551" y="69803"/>
                  </a:lnTo>
                  <a:lnTo>
                    <a:pt x="259956" y="102397"/>
                  </a:lnTo>
                  <a:close/>
                </a:path>
                <a:path w="294639" h="300354">
                  <a:moveTo>
                    <a:pt x="34509" y="206699"/>
                  </a:moveTo>
                  <a:lnTo>
                    <a:pt x="35731" y="207917"/>
                  </a:lnTo>
                  <a:lnTo>
                    <a:pt x="37386" y="208602"/>
                  </a:lnTo>
                  <a:lnTo>
                    <a:pt x="39111" y="208602"/>
                  </a:lnTo>
                  <a:lnTo>
                    <a:pt x="251534" y="208602"/>
                  </a:lnTo>
                  <a:lnTo>
                    <a:pt x="255134" y="208602"/>
                  </a:lnTo>
                  <a:lnTo>
                    <a:pt x="258053" y="205684"/>
                  </a:lnTo>
                  <a:lnTo>
                    <a:pt x="258053" y="202084"/>
                  </a:lnTo>
                  <a:lnTo>
                    <a:pt x="258053" y="136895"/>
                  </a:lnTo>
                  <a:lnTo>
                    <a:pt x="258053" y="133295"/>
                  </a:lnTo>
                  <a:lnTo>
                    <a:pt x="255134" y="130376"/>
                  </a:lnTo>
                  <a:lnTo>
                    <a:pt x="251534" y="130376"/>
                  </a:lnTo>
                  <a:lnTo>
                    <a:pt x="39111" y="130376"/>
                  </a:lnTo>
                  <a:lnTo>
                    <a:pt x="37386" y="130377"/>
                  </a:lnTo>
                  <a:lnTo>
                    <a:pt x="35731" y="131061"/>
                  </a:lnTo>
                  <a:lnTo>
                    <a:pt x="34509" y="132280"/>
                  </a:lnTo>
                  <a:lnTo>
                    <a:pt x="1915" y="164874"/>
                  </a:lnTo>
                  <a:lnTo>
                    <a:pt x="689" y="166097"/>
                  </a:lnTo>
                  <a:lnTo>
                    <a:pt x="0" y="167758"/>
                  </a:lnTo>
                  <a:lnTo>
                    <a:pt x="0" y="169489"/>
                  </a:lnTo>
                  <a:lnTo>
                    <a:pt x="0" y="171221"/>
                  </a:lnTo>
                  <a:lnTo>
                    <a:pt x="689" y="172882"/>
                  </a:lnTo>
                  <a:lnTo>
                    <a:pt x="1915" y="174105"/>
                  </a:lnTo>
                  <a:lnTo>
                    <a:pt x="34509" y="206699"/>
                  </a:lnTo>
                  <a:close/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4197701" y="3832862"/>
            <a:ext cx="661670" cy="508634"/>
            <a:chOff x="4197701" y="3832862"/>
            <a:chExt cx="661670" cy="508634"/>
          </a:xfrm>
        </p:grpSpPr>
        <p:sp>
          <p:nvSpPr>
            <p:cNvPr id="30" name="object 30" descr=""/>
            <p:cNvSpPr/>
            <p:nvPr/>
          </p:nvSpPr>
          <p:spPr>
            <a:xfrm>
              <a:off x="4197701" y="3832862"/>
              <a:ext cx="661670" cy="508634"/>
            </a:xfrm>
            <a:custGeom>
              <a:avLst/>
              <a:gdLst/>
              <a:ahLst/>
              <a:cxnLst/>
              <a:rect l="l" t="t" r="r" b="b"/>
              <a:pathLst>
                <a:path w="661670" h="508635">
                  <a:moveTo>
                    <a:pt x="443696" y="508140"/>
                  </a:moveTo>
                  <a:lnTo>
                    <a:pt x="398354" y="506946"/>
                  </a:lnTo>
                  <a:lnTo>
                    <a:pt x="353367" y="496762"/>
                  </a:lnTo>
                  <a:lnTo>
                    <a:pt x="310022" y="477244"/>
                  </a:lnTo>
                  <a:lnTo>
                    <a:pt x="270364" y="448499"/>
                  </a:lnTo>
                  <a:lnTo>
                    <a:pt x="238438" y="413323"/>
                  </a:lnTo>
                  <a:lnTo>
                    <a:pt x="214623" y="373127"/>
                  </a:lnTo>
                  <a:lnTo>
                    <a:pt x="199297" y="329325"/>
                  </a:lnTo>
                  <a:lnTo>
                    <a:pt x="192839" y="283329"/>
                  </a:lnTo>
                  <a:lnTo>
                    <a:pt x="195628" y="236552"/>
                  </a:lnTo>
                  <a:lnTo>
                    <a:pt x="208042" y="190408"/>
                  </a:lnTo>
                  <a:lnTo>
                    <a:pt x="60207" y="105057"/>
                  </a:lnTo>
                  <a:lnTo>
                    <a:pt x="36818" y="145572"/>
                  </a:lnTo>
                  <a:lnTo>
                    <a:pt x="0" y="27268"/>
                  </a:lnTo>
                  <a:lnTo>
                    <a:pt x="120859" y="0"/>
                  </a:lnTo>
                  <a:lnTo>
                    <a:pt x="97704" y="40110"/>
                  </a:lnTo>
                  <a:lnTo>
                    <a:pt x="245603" y="125500"/>
                  </a:lnTo>
                  <a:lnTo>
                    <a:pt x="279367" y="91795"/>
                  </a:lnTo>
                  <a:lnTo>
                    <a:pt x="318464" y="66091"/>
                  </a:lnTo>
                  <a:lnTo>
                    <a:pt x="361487" y="48763"/>
                  </a:lnTo>
                  <a:lnTo>
                    <a:pt x="407030" y="40190"/>
                  </a:lnTo>
                  <a:lnTo>
                    <a:pt x="453684" y="40748"/>
                  </a:lnTo>
                  <a:lnTo>
                    <a:pt x="500043" y="50815"/>
                  </a:lnTo>
                  <a:lnTo>
                    <a:pt x="544701" y="70768"/>
                  </a:lnTo>
                  <a:lnTo>
                    <a:pt x="583277" y="98545"/>
                  </a:lnTo>
                  <a:lnTo>
                    <a:pt x="614590" y="132412"/>
                  </a:lnTo>
                  <a:lnTo>
                    <a:pt x="638294" y="171082"/>
                  </a:lnTo>
                  <a:lnTo>
                    <a:pt x="654044" y="213265"/>
                  </a:lnTo>
                  <a:lnTo>
                    <a:pt x="661495" y="257672"/>
                  </a:lnTo>
                  <a:lnTo>
                    <a:pt x="660302" y="303013"/>
                  </a:lnTo>
                  <a:lnTo>
                    <a:pt x="650118" y="348001"/>
                  </a:lnTo>
                  <a:lnTo>
                    <a:pt x="630599" y="391345"/>
                  </a:lnTo>
                  <a:lnTo>
                    <a:pt x="602823" y="429921"/>
                  </a:lnTo>
                  <a:lnTo>
                    <a:pt x="568955" y="461234"/>
                  </a:lnTo>
                  <a:lnTo>
                    <a:pt x="530285" y="484938"/>
                  </a:lnTo>
                  <a:lnTo>
                    <a:pt x="488102" y="500689"/>
                  </a:lnTo>
                  <a:lnTo>
                    <a:pt x="443696" y="508140"/>
                  </a:lnTo>
                  <a:close/>
                </a:path>
              </a:pathLst>
            </a:custGeom>
            <a:solidFill>
              <a:srgbClr val="3AC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478898" y="4000572"/>
              <a:ext cx="299085" cy="212725"/>
            </a:xfrm>
            <a:custGeom>
              <a:avLst/>
              <a:gdLst/>
              <a:ahLst/>
              <a:cxnLst/>
              <a:rect l="l" t="t" r="r" b="b"/>
              <a:pathLst>
                <a:path w="299085" h="212725">
                  <a:moveTo>
                    <a:pt x="298953" y="99646"/>
                  </a:moveTo>
                  <a:lnTo>
                    <a:pt x="296862" y="89306"/>
                  </a:lnTo>
                  <a:lnTo>
                    <a:pt x="291167" y="80862"/>
                  </a:lnTo>
                  <a:lnTo>
                    <a:pt x="282723" y="75167"/>
                  </a:lnTo>
                  <a:lnTo>
                    <a:pt x="272383" y="73076"/>
                  </a:lnTo>
                  <a:lnTo>
                    <a:pt x="268710" y="73076"/>
                  </a:lnTo>
                  <a:lnTo>
                    <a:pt x="265733" y="76053"/>
                  </a:lnTo>
                  <a:lnTo>
                    <a:pt x="265733" y="79725"/>
                  </a:lnTo>
                  <a:lnTo>
                    <a:pt x="265733" y="99646"/>
                  </a:lnTo>
                  <a:lnTo>
                    <a:pt x="227924" y="99646"/>
                  </a:lnTo>
                  <a:lnTo>
                    <a:pt x="227924" y="73076"/>
                  </a:lnTo>
                  <a:lnTo>
                    <a:pt x="227924" y="71313"/>
                  </a:lnTo>
                  <a:lnTo>
                    <a:pt x="227223" y="69624"/>
                  </a:lnTo>
                  <a:lnTo>
                    <a:pt x="225976" y="68379"/>
                  </a:lnTo>
                  <a:lnTo>
                    <a:pt x="224729" y="67134"/>
                  </a:lnTo>
                  <a:lnTo>
                    <a:pt x="223037" y="66436"/>
                  </a:lnTo>
                  <a:lnTo>
                    <a:pt x="221275" y="66440"/>
                  </a:lnTo>
                  <a:lnTo>
                    <a:pt x="201353" y="66440"/>
                  </a:lnTo>
                  <a:lnTo>
                    <a:pt x="181419" y="39869"/>
                  </a:lnTo>
                  <a:lnTo>
                    <a:pt x="93010" y="39869"/>
                  </a:lnTo>
                  <a:lnTo>
                    <a:pt x="73076" y="59790"/>
                  </a:lnTo>
                  <a:lnTo>
                    <a:pt x="46479" y="59790"/>
                  </a:lnTo>
                  <a:lnTo>
                    <a:pt x="44717" y="59790"/>
                  </a:lnTo>
                  <a:lnTo>
                    <a:pt x="43027" y="60491"/>
                  </a:lnTo>
                  <a:lnTo>
                    <a:pt x="41782" y="61739"/>
                  </a:lnTo>
                  <a:lnTo>
                    <a:pt x="40537" y="62986"/>
                  </a:lnTo>
                  <a:lnTo>
                    <a:pt x="39839" y="64677"/>
                  </a:lnTo>
                  <a:lnTo>
                    <a:pt x="39843" y="66440"/>
                  </a:lnTo>
                  <a:lnTo>
                    <a:pt x="39843" y="159437"/>
                  </a:lnTo>
                  <a:lnTo>
                    <a:pt x="44717" y="166086"/>
                  </a:lnTo>
                  <a:lnTo>
                    <a:pt x="46479" y="166086"/>
                  </a:lnTo>
                  <a:lnTo>
                    <a:pt x="73076" y="166086"/>
                  </a:lnTo>
                  <a:lnTo>
                    <a:pt x="99646" y="212592"/>
                  </a:lnTo>
                  <a:lnTo>
                    <a:pt x="221275" y="212592"/>
                  </a:lnTo>
                  <a:lnTo>
                    <a:pt x="224947" y="212592"/>
                  </a:lnTo>
                  <a:lnTo>
                    <a:pt x="227924" y="209615"/>
                  </a:lnTo>
                  <a:lnTo>
                    <a:pt x="227924" y="205943"/>
                  </a:lnTo>
                  <a:lnTo>
                    <a:pt x="227924" y="179372"/>
                  </a:lnTo>
                  <a:lnTo>
                    <a:pt x="265733" y="179372"/>
                  </a:lnTo>
                  <a:lnTo>
                    <a:pt x="265733" y="199306"/>
                  </a:lnTo>
                  <a:lnTo>
                    <a:pt x="265733" y="201069"/>
                  </a:lnTo>
                  <a:lnTo>
                    <a:pt x="266434" y="202759"/>
                  </a:lnTo>
                  <a:lnTo>
                    <a:pt x="267682" y="204004"/>
                  </a:lnTo>
                  <a:lnTo>
                    <a:pt x="268929" y="205248"/>
                  </a:lnTo>
                  <a:lnTo>
                    <a:pt x="270620" y="205946"/>
                  </a:lnTo>
                  <a:lnTo>
                    <a:pt x="272383" y="205943"/>
                  </a:lnTo>
                  <a:lnTo>
                    <a:pt x="282725" y="203855"/>
                  </a:lnTo>
                  <a:lnTo>
                    <a:pt x="291171" y="198160"/>
                  </a:lnTo>
                  <a:lnTo>
                    <a:pt x="296865" y="189714"/>
                  </a:lnTo>
                  <a:lnTo>
                    <a:pt x="298953" y="179372"/>
                  </a:lnTo>
                  <a:lnTo>
                    <a:pt x="298953" y="99646"/>
                  </a:lnTo>
                  <a:close/>
                </a:path>
                <a:path w="299085" h="212725">
                  <a:moveTo>
                    <a:pt x="134913" y="39869"/>
                  </a:moveTo>
                  <a:lnTo>
                    <a:pt x="134913" y="0"/>
                  </a:lnTo>
                </a:path>
                <a:path w="299085" h="212725">
                  <a:moveTo>
                    <a:pt x="181419" y="0"/>
                  </a:moveTo>
                  <a:lnTo>
                    <a:pt x="88408" y="0"/>
                  </a:lnTo>
                </a:path>
                <a:path w="299085" h="212725">
                  <a:moveTo>
                    <a:pt x="0" y="59790"/>
                  </a:moveTo>
                  <a:lnTo>
                    <a:pt x="0" y="166086"/>
                  </a:lnTo>
                </a:path>
                <a:path w="299085" h="212725">
                  <a:moveTo>
                    <a:pt x="0" y="112945"/>
                  </a:moveTo>
                  <a:lnTo>
                    <a:pt x="39869" y="112945"/>
                  </a:lnTo>
                </a:path>
                <a:path w="299085" h="212725">
                  <a:moveTo>
                    <a:pt x="227924" y="99646"/>
                  </a:moveTo>
                  <a:lnTo>
                    <a:pt x="227924" y="179372"/>
                  </a:lnTo>
                </a:path>
                <a:path w="299085" h="212725">
                  <a:moveTo>
                    <a:pt x="265733" y="99646"/>
                  </a:moveTo>
                  <a:lnTo>
                    <a:pt x="265733" y="179372"/>
                  </a:lnTo>
                </a:path>
                <a:path w="299085" h="212725">
                  <a:moveTo>
                    <a:pt x="73076" y="59790"/>
                  </a:moveTo>
                  <a:lnTo>
                    <a:pt x="73076" y="166086"/>
                  </a:lnTo>
                </a:path>
                <a:path w="299085" h="212725">
                  <a:moveTo>
                    <a:pt x="145252" y="153961"/>
                  </a:moveTo>
                  <a:lnTo>
                    <a:pt x="147431" y="164762"/>
                  </a:lnTo>
                  <a:lnTo>
                    <a:pt x="153377" y="173582"/>
                  </a:lnTo>
                  <a:lnTo>
                    <a:pt x="162196" y="179529"/>
                  </a:lnTo>
                  <a:lnTo>
                    <a:pt x="172996" y="181709"/>
                  </a:lnTo>
                  <a:lnTo>
                    <a:pt x="183797" y="179529"/>
                  </a:lnTo>
                  <a:lnTo>
                    <a:pt x="192616" y="173582"/>
                  </a:lnTo>
                  <a:lnTo>
                    <a:pt x="198561" y="164762"/>
                  </a:lnTo>
                  <a:lnTo>
                    <a:pt x="200741" y="153961"/>
                  </a:lnTo>
                  <a:lnTo>
                    <a:pt x="198561" y="143161"/>
                  </a:lnTo>
                  <a:lnTo>
                    <a:pt x="192616" y="134341"/>
                  </a:lnTo>
                  <a:lnTo>
                    <a:pt x="183797" y="128394"/>
                  </a:lnTo>
                  <a:lnTo>
                    <a:pt x="172996" y="126213"/>
                  </a:lnTo>
                  <a:lnTo>
                    <a:pt x="162196" y="128394"/>
                  </a:lnTo>
                  <a:lnTo>
                    <a:pt x="153377" y="134341"/>
                  </a:lnTo>
                  <a:lnTo>
                    <a:pt x="147431" y="143161"/>
                  </a:lnTo>
                  <a:lnTo>
                    <a:pt x="145252" y="153961"/>
                  </a:lnTo>
                </a:path>
                <a:path w="299085" h="212725">
                  <a:moveTo>
                    <a:pt x="109425" y="92306"/>
                  </a:moveTo>
                  <a:lnTo>
                    <a:pt x="111045" y="100335"/>
                  </a:lnTo>
                  <a:lnTo>
                    <a:pt x="115466" y="106891"/>
                  </a:lnTo>
                  <a:lnTo>
                    <a:pt x="122022" y="111311"/>
                  </a:lnTo>
                  <a:lnTo>
                    <a:pt x="130050" y="112932"/>
                  </a:lnTo>
                  <a:lnTo>
                    <a:pt x="138079" y="111311"/>
                  </a:lnTo>
                  <a:lnTo>
                    <a:pt x="144635" y="106891"/>
                  </a:lnTo>
                  <a:lnTo>
                    <a:pt x="149055" y="100335"/>
                  </a:lnTo>
                  <a:lnTo>
                    <a:pt x="150676" y="92306"/>
                  </a:lnTo>
                  <a:lnTo>
                    <a:pt x="149055" y="84278"/>
                  </a:lnTo>
                  <a:lnTo>
                    <a:pt x="144635" y="77721"/>
                  </a:lnTo>
                  <a:lnTo>
                    <a:pt x="138079" y="73301"/>
                  </a:lnTo>
                  <a:lnTo>
                    <a:pt x="130050" y="71680"/>
                  </a:lnTo>
                  <a:lnTo>
                    <a:pt x="122022" y="73301"/>
                  </a:lnTo>
                  <a:lnTo>
                    <a:pt x="115466" y="77721"/>
                  </a:lnTo>
                  <a:lnTo>
                    <a:pt x="111045" y="84278"/>
                  </a:lnTo>
                  <a:lnTo>
                    <a:pt x="109425" y="92306"/>
                  </a:lnTo>
                </a:path>
                <a:path w="299085" h="212725">
                  <a:moveTo>
                    <a:pt x="113740" y="104809"/>
                  </a:moveTo>
                  <a:lnTo>
                    <a:pt x="150676" y="170350"/>
                  </a:lnTo>
                </a:path>
                <a:path w="299085" h="212725">
                  <a:moveTo>
                    <a:pt x="148029" y="82372"/>
                  </a:moveTo>
                  <a:lnTo>
                    <a:pt x="195291" y="137573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 descr=""/>
          <p:cNvGrpSpPr/>
          <p:nvPr/>
        </p:nvGrpSpPr>
        <p:grpSpPr>
          <a:xfrm>
            <a:off x="4196007" y="2778751"/>
            <a:ext cx="661670" cy="508000"/>
            <a:chOff x="4196007" y="2778751"/>
            <a:chExt cx="661670" cy="508000"/>
          </a:xfrm>
        </p:grpSpPr>
        <p:sp>
          <p:nvSpPr>
            <p:cNvPr id="33" name="object 33" descr=""/>
            <p:cNvSpPr/>
            <p:nvPr/>
          </p:nvSpPr>
          <p:spPr>
            <a:xfrm>
              <a:off x="4196007" y="2778751"/>
              <a:ext cx="661670" cy="508000"/>
            </a:xfrm>
            <a:custGeom>
              <a:avLst/>
              <a:gdLst/>
              <a:ahLst/>
              <a:cxnLst/>
              <a:rect l="l" t="t" r="r" b="b"/>
              <a:pathLst>
                <a:path w="661670" h="508000">
                  <a:moveTo>
                    <a:pt x="120865" y="507936"/>
                  </a:moveTo>
                  <a:lnTo>
                    <a:pt x="0" y="480668"/>
                  </a:lnTo>
                  <a:lnTo>
                    <a:pt x="36818" y="362364"/>
                  </a:lnTo>
                  <a:lnTo>
                    <a:pt x="60214" y="402878"/>
                  </a:lnTo>
                  <a:lnTo>
                    <a:pt x="207690" y="317729"/>
                  </a:lnTo>
                  <a:lnTo>
                    <a:pt x="195276" y="271585"/>
                  </a:lnTo>
                  <a:lnTo>
                    <a:pt x="192488" y="224809"/>
                  </a:lnTo>
                  <a:lnTo>
                    <a:pt x="198947" y="178813"/>
                  </a:lnTo>
                  <a:lnTo>
                    <a:pt x="214273" y="135011"/>
                  </a:lnTo>
                  <a:lnTo>
                    <a:pt x="238089" y="94815"/>
                  </a:lnTo>
                  <a:lnTo>
                    <a:pt x="270014" y="59638"/>
                  </a:lnTo>
                  <a:lnTo>
                    <a:pt x="309670" y="30894"/>
                  </a:lnTo>
                  <a:lnTo>
                    <a:pt x="353015" y="11375"/>
                  </a:lnTo>
                  <a:lnTo>
                    <a:pt x="398002" y="1192"/>
                  </a:lnTo>
                  <a:lnTo>
                    <a:pt x="443344" y="0"/>
                  </a:lnTo>
                  <a:lnTo>
                    <a:pt x="487750" y="7451"/>
                  </a:lnTo>
                  <a:lnTo>
                    <a:pt x="529933" y="23202"/>
                  </a:lnTo>
                  <a:lnTo>
                    <a:pt x="568603" y="46906"/>
                  </a:lnTo>
                  <a:lnTo>
                    <a:pt x="602471" y="78218"/>
                  </a:lnTo>
                  <a:lnTo>
                    <a:pt x="630247" y="116792"/>
                  </a:lnTo>
                  <a:lnTo>
                    <a:pt x="649768" y="160137"/>
                  </a:lnTo>
                  <a:lnTo>
                    <a:pt x="659952" y="205124"/>
                  </a:lnTo>
                  <a:lnTo>
                    <a:pt x="661146" y="250466"/>
                  </a:lnTo>
                  <a:lnTo>
                    <a:pt x="653695" y="294872"/>
                  </a:lnTo>
                  <a:lnTo>
                    <a:pt x="637944" y="337055"/>
                  </a:lnTo>
                  <a:lnTo>
                    <a:pt x="614239" y="375725"/>
                  </a:lnTo>
                  <a:lnTo>
                    <a:pt x="582925" y="409593"/>
                  </a:lnTo>
                  <a:lnTo>
                    <a:pt x="544349" y="437369"/>
                  </a:lnTo>
                  <a:lnTo>
                    <a:pt x="499691" y="457322"/>
                  </a:lnTo>
                  <a:lnTo>
                    <a:pt x="453332" y="467389"/>
                  </a:lnTo>
                  <a:lnTo>
                    <a:pt x="406678" y="467947"/>
                  </a:lnTo>
                  <a:lnTo>
                    <a:pt x="361135" y="459374"/>
                  </a:lnTo>
                  <a:lnTo>
                    <a:pt x="318112" y="442047"/>
                  </a:lnTo>
                  <a:lnTo>
                    <a:pt x="279015" y="416342"/>
                  </a:lnTo>
                  <a:lnTo>
                    <a:pt x="245251" y="382637"/>
                  </a:lnTo>
                  <a:lnTo>
                    <a:pt x="97704" y="467819"/>
                  </a:lnTo>
                  <a:lnTo>
                    <a:pt x="120865" y="507936"/>
                  </a:lnTo>
                  <a:close/>
                </a:path>
              </a:pathLst>
            </a:custGeom>
            <a:solidFill>
              <a:srgbClr val="17B0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483099" y="2866426"/>
              <a:ext cx="290830" cy="268605"/>
            </a:xfrm>
            <a:custGeom>
              <a:avLst/>
              <a:gdLst/>
              <a:ahLst/>
              <a:cxnLst/>
              <a:rect l="l" t="t" r="r" b="b"/>
              <a:pathLst>
                <a:path w="290829" h="268605">
                  <a:moveTo>
                    <a:pt x="100576" y="268203"/>
                  </a:moveTo>
                  <a:lnTo>
                    <a:pt x="22350" y="268203"/>
                  </a:lnTo>
                  <a:lnTo>
                    <a:pt x="13650" y="266447"/>
                  </a:lnTo>
                  <a:lnTo>
                    <a:pt x="6546" y="261657"/>
                  </a:lnTo>
                  <a:lnTo>
                    <a:pt x="1756" y="254553"/>
                  </a:lnTo>
                  <a:lnTo>
                    <a:pt x="0" y="245853"/>
                  </a:lnTo>
                  <a:lnTo>
                    <a:pt x="0" y="22350"/>
                  </a:lnTo>
                  <a:lnTo>
                    <a:pt x="1756" y="13650"/>
                  </a:lnTo>
                  <a:lnTo>
                    <a:pt x="6546" y="6546"/>
                  </a:lnTo>
                  <a:lnTo>
                    <a:pt x="13650" y="1756"/>
                  </a:lnTo>
                  <a:lnTo>
                    <a:pt x="22350" y="0"/>
                  </a:lnTo>
                  <a:lnTo>
                    <a:pt x="268203" y="0"/>
                  </a:lnTo>
                  <a:lnTo>
                    <a:pt x="276903" y="1756"/>
                  </a:lnTo>
                  <a:lnTo>
                    <a:pt x="284007" y="6546"/>
                  </a:lnTo>
                  <a:lnTo>
                    <a:pt x="288797" y="13650"/>
                  </a:lnTo>
                  <a:lnTo>
                    <a:pt x="290553" y="22350"/>
                  </a:lnTo>
                  <a:lnTo>
                    <a:pt x="290553" y="111751"/>
                  </a:lnTo>
                </a:path>
                <a:path w="290829" h="268605">
                  <a:moveTo>
                    <a:pt x="0" y="67050"/>
                  </a:moveTo>
                  <a:lnTo>
                    <a:pt x="290553" y="67050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3032" y="3016360"/>
              <a:ext cx="147139" cy="147139"/>
            </a:xfrm>
            <a:prstGeom prst="rect">
              <a:avLst/>
            </a:prstGeom>
          </p:spPr>
        </p:pic>
      </p:grpSp>
      <p:grpSp>
        <p:nvGrpSpPr>
          <p:cNvPr id="36" name="object 36" descr=""/>
          <p:cNvGrpSpPr/>
          <p:nvPr/>
        </p:nvGrpSpPr>
        <p:grpSpPr>
          <a:xfrm>
            <a:off x="3207268" y="3089903"/>
            <a:ext cx="939165" cy="939165"/>
            <a:chOff x="3207268" y="3089903"/>
            <a:chExt cx="939165" cy="939165"/>
          </a:xfrm>
        </p:grpSpPr>
        <p:sp>
          <p:nvSpPr>
            <p:cNvPr id="37" name="object 37" descr=""/>
            <p:cNvSpPr/>
            <p:nvPr/>
          </p:nvSpPr>
          <p:spPr>
            <a:xfrm>
              <a:off x="3207268" y="3089903"/>
              <a:ext cx="939165" cy="939165"/>
            </a:xfrm>
            <a:custGeom>
              <a:avLst/>
              <a:gdLst/>
              <a:ahLst/>
              <a:cxnLst/>
              <a:rect l="l" t="t" r="r" b="b"/>
              <a:pathLst>
                <a:path w="939164" h="939164">
                  <a:moveTo>
                    <a:pt x="469356" y="938712"/>
                  </a:moveTo>
                  <a:lnTo>
                    <a:pt x="421367" y="936289"/>
                  </a:lnTo>
                  <a:lnTo>
                    <a:pt x="374764" y="929177"/>
                  </a:lnTo>
                  <a:lnTo>
                    <a:pt x="329784" y="917611"/>
                  </a:lnTo>
                  <a:lnTo>
                    <a:pt x="286661" y="901828"/>
                  </a:lnTo>
                  <a:lnTo>
                    <a:pt x="245633" y="882064"/>
                  </a:lnTo>
                  <a:lnTo>
                    <a:pt x="206934" y="858554"/>
                  </a:lnTo>
                  <a:lnTo>
                    <a:pt x="170802" y="831534"/>
                  </a:lnTo>
                  <a:lnTo>
                    <a:pt x="137471" y="801241"/>
                  </a:lnTo>
                  <a:lnTo>
                    <a:pt x="107178" y="767910"/>
                  </a:lnTo>
                  <a:lnTo>
                    <a:pt x="80158" y="731778"/>
                  </a:lnTo>
                  <a:lnTo>
                    <a:pt x="56648" y="693079"/>
                  </a:lnTo>
                  <a:lnTo>
                    <a:pt x="36884" y="652051"/>
                  </a:lnTo>
                  <a:lnTo>
                    <a:pt x="21101" y="608928"/>
                  </a:lnTo>
                  <a:lnTo>
                    <a:pt x="9535" y="563948"/>
                  </a:lnTo>
                  <a:lnTo>
                    <a:pt x="2423" y="517345"/>
                  </a:lnTo>
                  <a:lnTo>
                    <a:pt x="0" y="469356"/>
                  </a:lnTo>
                  <a:lnTo>
                    <a:pt x="2423" y="421367"/>
                  </a:lnTo>
                  <a:lnTo>
                    <a:pt x="9535" y="374764"/>
                  </a:lnTo>
                  <a:lnTo>
                    <a:pt x="21101" y="329784"/>
                  </a:lnTo>
                  <a:lnTo>
                    <a:pt x="36884" y="286661"/>
                  </a:lnTo>
                  <a:lnTo>
                    <a:pt x="56648" y="245633"/>
                  </a:lnTo>
                  <a:lnTo>
                    <a:pt x="80158" y="206934"/>
                  </a:lnTo>
                  <a:lnTo>
                    <a:pt x="107178" y="170802"/>
                  </a:lnTo>
                  <a:lnTo>
                    <a:pt x="137471" y="137471"/>
                  </a:lnTo>
                  <a:lnTo>
                    <a:pt x="170802" y="107178"/>
                  </a:lnTo>
                  <a:lnTo>
                    <a:pt x="206934" y="80158"/>
                  </a:lnTo>
                  <a:lnTo>
                    <a:pt x="245633" y="56648"/>
                  </a:lnTo>
                  <a:lnTo>
                    <a:pt x="286661" y="36884"/>
                  </a:lnTo>
                  <a:lnTo>
                    <a:pt x="329784" y="21101"/>
                  </a:lnTo>
                  <a:lnTo>
                    <a:pt x="374764" y="9535"/>
                  </a:lnTo>
                  <a:lnTo>
                    <a:pt x="421367" y="2423"/>
                  </a:lnTo>
                  <a:lnTo>
                    <a:pt x="469356" y="0"/>
                  </a:lnTo>
                  <a:lnTo>
                    <a:pt x="517345" y="2423"/>
                  </a:lnTo>
                  <a:lnTo>
                    <a:pt x="563948" y="9535"/>
                  </a:lnTo>
                  <a:lnTo>
                    <a:pt x="608928" y="21101"/>
                  </a:lnTo>
                  <a:lnTo>
                    <a:pt x="652051" y="36884"/>
                  </a:lnTo>
                  <a:lnTo>
                    <a:pt x="693079" y="56648"/>
                  </a:lnTo>
                  <a:lnTo>
                    <a:pt x="731778" y="80158"/>
                  </a:lnTo>
                  <a:lnTo>
                    <a:pt x="767910" y="107178"/>
                  </a:lnTo>
                  <a:lnTo>
                    <a:pt x="801241" y="137471"/>
                  </a:lnTo>
                  <a:lnTo>
                    <a:pt x="831534" y="170802"/>
                  </a:lnTo>
                  <a:lnTo>
                    <a:pt x="858554" y="206934"/>
                  </a:lnTo>
                  <a:lnTo>
                    <a:pt x="882064" y="245633"/>
                  </a:lnTo>
                  <a:lnTo>
                    <a:pt x="901828" y="286661"/>
                  </a:lnTo>
                  <a:lnTo>
                    <a:pt x="917611" y="329784"/>
                  </a:lnTo>
                  <a:lnTo>
                    <a:pt x="929177" y="374764"/>
                  </a:lnTo>
                  <a:lnTo>
                    <a:pt x="936289" y="421367"/>
                  </a:lnTo>
                  <a:lnTo>
                    <a:pt x="938712" y="469356"/>
                  </a:lnTo>
                  <a:lnTo>
                    <a:pt x="936289" y="517345"/>
                  </a:lnTo>
                  <a:lnTo>
                    <a:pt x="929177" y="563948"/>
                  </a:lnTo>
                  <a:lnTo>
                    <a:pt x="917611" y="608928"/>
                  </a:lnTo>
                  <a:lnTo>
                    <a:pt x="901828" y="652051"/>
                  </a:lnTo>
                  <a:lnTo>
                    <a:pt x="882064" y="693079"/>
                  </a:lnTo>
                  <a:lnTo>
                    <a:pt x="858554" y="731778"/>
                  </a:lnTo>
                  <a:lnTo>
                    <a:pt x="831534" y="767910"/>
                  </a:lnTo>
                  <a:lnTo>
                    <a:pt x="801241" y="801241"/>
                  </a:lnTo>
                  <a:lnTo>
                    <a:pt x="767910" y="831534"/>
                  </a:lnTo>
                  <a:lnTo>
                    <a:pt x="731778" y="858554"/>
                  </a:lnTo>
                  <a:lnTo>
                    <a:pt x="693079" y="882064"/>
                  </a:lnTo>
                  <a:lnTo>
                    <a:pt x="652051" y="901828"/>
                  </a:lnTo>
                  <a:lnTo>
                    <a:pt x="608928" y="917611"/>
                  </a:lnTo>
                  <a:lnTo>
                    <a:pt x="563948" y="929177"/>
                  </a:lnTo>
                  <a:lnTo>
                    <a:pt x="517345" y="936289"/>
                  </a:lnTo>
                  <a:lnTo>
                    <a:pt x="469356" y="93871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5206" y="3327821"/>
              <a:ext cx="462837" cy="462837"/>
            </a:xfrm>
            <a:prstGeom prst="rect">
              <a:avLst/>
            </a:prstGeom>
          </p:spPr>
        </p:pic>
      </p:grpSp>
      <p:grpSp>
        <p:nvGrpSpPr>
          <p:cNvPr id="39" name="object 39" descr=""/>
          <p:cNvGrpSpPr/>
          <p:nvPr/>
        </p:nvGrpSpPr>
        <p:grpSpPr>
          <a:xfrm>
            <a:off x="2425008" y="16505701"/>
            <a:ext cx="2502535" cy="1214120"/>
            <a:chOff x="2425008" y="16505701"/>
            <a:chExt cx="2502535" cy="1214120"/>
          </a:xfrm>
        </p:grpSpPr>
        <p:sp>
          <p:nvSpPr>
            <p:cNvPr id="40" name="object 40" descr=""/>
            <p:cNvSpPr/>
            <p:nvPr/>
          </p:nvSpPr>
          <p:spPr>
            <a:xfrm>
              <a:off x="4055816" y="16899225"/>
              <a:ext cx="871855" cy="821055"/>
            </a:xfrm>
            <a:custGeom>
              <a:avLst/>
              <a:gdLst/>
              <a:ahLst/>
              <a:cxnLst/>
              <a:rect l="l" t="t" r="r" b="b"/>
              <a:pathLst>
                <a:path w="871854" h="821055">
                  <a:moveTo>
                    <a:pt x="871314" y="820578"/>
                  </a:moveTo>
                  <a:lnTo>
                    <a:pt x="120576" y="820187"/>
                  </a:lnTo>
                  <a:lnTo>
                    <a:pt x="113320" y="766092"/>
                  </a:lnTo>
                  <a:lnTo>
                    <a:pt x="100511" y="713962"/>
                  </a:lnTo>
                  <a:lnTo>
                    <a:pt x="82461" y="664111"/>
                  </a:lnTo>
                  <a:lnTo>
                    <a:pt x="59484" y="616852"/>
                  </a:lnTo>
                  <a:lnTo>
                    <a:pt x="31892" y="572499"/>
                  </a:lnTo>
                  <a:lnTo>
                    <a:pt x="0" y="531363"/>
                  </a:lnTo>
                  <a:lnTo>
                    <a:pt x="531910" y="0"/>
                  </a:lnTo>
                  <a:lnTo>
                    <a:pt x="565024" y="36601"/>
                  </a:lnTo>
                  <a:lnTo>
                    <a:pt x="596693" y="74493"/>
                  </a:lnTo>
                  <a:lnTo>
                    <a:pt x="626874" y="113631"/>
                  </a:lnTo>
                  <a:lnTo>
                    <a:pt x="655523" y="153972"/>
                  </a:lnTo>
                  <a:lnTo>
                    <a:pt x="682596" y="195471"/>
                  </a:lnTo>
                  <a:lnTo>
                    <a:pt x="708050" y="238086"/>
                  </a:lnTo>
                  <a:lnTo>
                    <a:pt x="731841" y="281772"/>
                  </a:lnTo>
                  <a:lnTo>
                    <a:pt x="753926" y="326487"/>
                  </a:lnTo>
                  <a:lnTo>
                    <a:pt x="774260" y="372186"/>
                  </a:lnTo>
                  <a:lnTo>
                    <a:pt x="792800" y="418825"/>
                  </a:lnTo>
                  <a:lnTo>
                    <a:pt x="809503" y="466362"/>
                  </a:lnTo>
                  <a:lnTo>
                    <a:pt x="824325" y="514753"/>
                  </a:lnTo>
                  <a:lnTo>
                    <a:pt x="837223" y="563953"/>
                  </a:lnTo>
                  <a:lnTo>
                    <a:pt x="848152" y="613920"/>
                  </a:lnTo>
                  <a:lnTo>
                    <a:pt x="857069" y="664609"/>
                  </a:lnTo>
                  <a:lnTo>
                    <a:pt x="863931" y="715978"/>
                  </a:lnTo>
                  <a:lnTo>
                    <a:pt x="868694" y="767982"/>
                  </a:lnTo>
                  <a:lnTo>
                    <a:pt x="871314" y="820578"/>
                  </a:lnTo>
                  <a:close/>
                </a:path>
              </a:pathLst>
            </a:custGeom>
            <a:solidFill>
              <a:srgbClr val="FFF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713930" y="16505739"/>
              <a:ext cx="821055" cy="871855"/>
            </a:xfrm>
            <a:custGeom>
              <a:avLst/>
              <a:gdLst/>
              <a:ahLst/>
              <a:cxnLst/>
              <a:rect l="l" t="t" r="r" b="b"/>
              <a:pathLst>
                <a:path w="821054" h="871855">
                  <a:moveTo>
                    <a:pt x="288703" y="871614"/>
                  </a:moveTo>
                  <a:lnTo>
                    <a:pt x="247597" y="839679"/>
                  </a:lnTo>
                  <a:lnTo>
                    <a:pt x="203269" y="812041"/>
                  </a:lnTo>
                  <a:lnTo>
                    <a:pt x="156032" y="789015"/>
                  </a:lnTo>
                  <a:lnTo>
                    <a:pt x="106199" y="770914"/>
                  </a:lnTo>
                  <a:lnTo>
                    <a:pt x="54084" y="758052"/>
                  </a:lnTo>
                  <a:lnTo>
                    <a:pt x="0" y="750742"/>
                  </a:lnTo>
                  <a:lnTo>
                    <a:pt x="386" y="0"/>
                  </a:lnTo>
                  <a:lnTo>
                    <a:pt x="52973" y="2673"/>
                  </a:lnTo>
                  <a:lnTo>
                    <a:pt x="104967" y="7488"/>
                  </a:lnTo>
                  <a:lnTo>
                    <a:pt x="156324" y="14402"/>
                  </a:lnTo>
                  <a:lnTo>
                    <a:pt x="207001" y="23371"/>
                  </a:lnTo>
                  <a:lnTo>
                    <a:pt x="256954" y="34351"/>
                  </a:lnTo>
                  <a:lnTo>
                    <a:pt x="306140" y="47298"/>
                  </a:lnTo>
                  <a:lnTo>
                    <a:pt x="354514" y="62169"/>
                  </a:lnTo>
                  <a:lnTo>
                    <a:pt x="402034" y="78921"/>
                  </a:lnTo>
                  <a:lnTo>
                    <a:pt x="448655" y="97509"/>
                  </a:lnTo>
                  <a:lnTo>
                    <a:pt x="494334" y="117891"/>
                  </a:lnTo>
                  <a:lnTo>
                    <a:pt x="539028" y="140021"/>
                  </a:lnTo>
                  <a:lnTo>
                    <a:pt x="582692" y="163858"/>
                  </a:lnTo>
                  <a:lnTo>
                    <a:pt x="625283" y="189356"/>
                  </a:lnTo>
                  <a:lnTo>
                    <a:pt x="666758" y="216473"/>
                  </a:lnTo>
                  <a:lnTo>
                    <a:pt x="707072" y="245165"/>
                  </a:lnTo>
                  <a:lnTo>
                    <a:pt x="746182" y="275388"/>
                  </a:lnTo>
                  <a:lnTo>
                    <a:pt x="784045" y="307098"/>
                  </a:lnTo>
                  <a:lnTo>
                    <a:pt x="820617" y="340252"/>
                  </a:lnTo>
                  <a:lnTo>
                    <a:pt x="288703" y="871614"/>
                  </a:lnTo>
                  <a:close/>
                </a:path>
              </a:pathLst>
            </a:custGeom>
            <a:solidFill>
              <a:srgbClr val="F4FA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818493" y="16505701"/>
              <a:ext cx="821055" cy="868680"/>
            </a:xfrm>
            <a:custGeom>
              <a:avLst/>
              <a:gdLst/>
              <a:ahLst/>
              <a:cxnLst/>
              <a:rect l="l" t="t" r="r" b="b"/>
              <a:pathLst>
                <a:path w="821054" h="868680">
                  <a:moveTo>
                    <a:pt x="528364" y="868315"/>
                  </a:moveTo>
                  <a:lnTo>
                    <a:pt x="0" y="339406"/>
                  </a:lnTo>
                  <a:lnTo>
                    <a:pt x="36601" y="306292"/>
                  </a:lnTo>
                  <a:lnTo>
                    <a:pt x="74493" y="274623"/>
                  </a:lnTo>
                  <a:lnTo>
                    <a:pt x="113631" y="244442"/>
                  </a:lnTo>
                  <a:lnTo>
                    <a:pt x="153972" y="215793"/>
                  </a:lnTo>
                  <a:lnTo>
                    <a:pt x="195471" y="188720"/>
                  </a:lnTo>
                  <a:lnTo>
                    <a:pt x="238086" y="163266"/>
                  </a:lnTo>
                  <a:lnTo>
                    <a:pt x="281772" y="139475"/>
                  </a:lnTo>
                  <a:lnTo>
                    <a:pt x="326487" y="117390"/>
                  </a:lnTo>
                  <a:lnTo>
                    <a:pt x="372186" y="97056"/>
                  </a:lnTo>
                  <a:lnTo>
                    <a:pt x="418825" y="78515"/>
                  </a:lnTo>
                  <a:lnTo>
                    <a:pt x="466362" y="61812"/>
                  </a:lnTo>
                  <a:lnTo>
                    <a:pt x="514753" y="46990"/>
                  </a:lnTo>
                  <a:lnTo>
                    <a:pt x="563953" y="34092"/>
                  </a:lnTo>
                  <a:lnTo>
                    <a:pt x="613920" y="23162"/>
                  </a:lnTo>
                  <a:lnTo>
                    <a:pt x="664609" y="14245"/>
                  </a:lnTo>
                  <a:lnTo>
                    <a:pt x="715978" y="7383"/>
                  </a:lnTo>
                  <a:lnTo>
                    <a:pt x="767982" y="2620"/>
                  </a:lnTo>
                  <a:lnTo>
                    <a:pt x="820578" y="0"/>
                  </a:lnTo>
                  <a:lnTo>
                    <a:pt x="820187" y="750266"/>
                  </a:lnTo>
                  <a:lnTo>
                    <a:pt x="765619" y="756887"/>
                  </a:lnTo>
                  <a:lnTo>
                    <a:pt x="712999" y="769155"/>
                  </a:lnTo>
                  <a:lnTo>
                    <a:pt x="662646" y="786749"/>
                  </a:lnTo>
                  <a:lnTo>
                    <a:pt x="614876" y="809353"/>
                  </a:lnTo>
                  <a:lnTo>
                    <a:pt x="570010" y="836648"/>
                  </a:lnTo>
                  <a:lnTo>
                    <a:pt x="528364" y="868315"/>
                  </a:lnTo>
                  <a:close/>
                </a:path>
              </a:pathLst>
            </a:custGeom>
            <a:solidFill>
              <a:srgbClr val="E9FA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425008" y="16898289"/>
              <a:ext cx="868680" cy="821055"/>
            </a:xfrm>
            <a:custGeom>
              <a:avLst/>
              <a:gdLst/>
              <a:ahLst/>
              <a:cxnLst/>
              <a:rect l="l" t="t" r="r" b="b"/>
              <a:pathLst>
                <a:path w="868679" h="821055">
                  <a:moveTo>
                    <a:pt x="744223" y="820610"/>
                  </a:moveTo>
                  <a:lnTo>
                    <a:pt x="0" y="820226"/>
                  </a:lnTo>
                  <a:lnTo>
                    <a:pt x="2673" y="767639"/>
                  </a:lnTo>
                  <a:lnTo>
                    <a:pt x="7488" y="715646"/>
                  </a:lnTo>
                  <a:lnTo>
                    <a:pt x="14402" y="664289"/>
                  </a:lnTo>
                  <a:lnTo>
                    <a:pt x="23371" y="613612"/>
                  </a:lnTo>
                  <a:lnTo>
                    <a:pt x="34350" y="563659"/>
                  </a:lnTo>
                  <a:lnTo>
                    <a:pt x="47298" y="514473"/>
                  </a:lnTo>
                  <a:lnTo>
                    <a:pt x="62169" y="466099"/>
                  </a:lnTo>
                  <a:lnTo>
                    <a:pt x="78921" y="418579"/>
                  </a:lnTo>
                  <a:lnTo>
                    <a:pt x="97509" y="371958"/>
                  </a:lnTo>
                  <a:lnTo>
                    <a:pt x="117890" y="326279"/>
                  </a:lnTo>
                  <a:lnTo>
                    <a:pt x="140021" y="281586"/>
                  </a:lnTo>
                  <a:lnTo>
                    <a:pt x="163857" y="237922"/>
                  </a:lnTo>
                  <a:lnTo>
                    <a:pt x="189355" y="195331"/>
                  </a:lnTo>
                  <a:lnTo>
                    <a:pt x="216472" y="153857"/>
                  </a:lnTo>
                  <a:lnTo>
                    <a:pt x="245164" y="113543"/>
                  </a:lnTo>
                  <a:lnTo>
                    <a:pt x="275386" y="74433"/>
                  </a:lnTo>
                  <a:lnTo>
                    <a:pt x="307097" y="36571"/>
                  </a:lnTo>
                  <a:lnTo>
                    <a:pt x="340251" y="0"/>
                  </a:lnTo>
                  <a:lnTo>
                    <a:pt x="868133" y="528424"/>
                  </a:lnTo>
                  <a:lnTo>
                    <a:pt x="835382" y="569857"/>
                  </a:lnTo>
                  <a:lnTo>
                    <a:pt x="807035" y="614633"/>
                  </a:lnTo>
                  <a:lnTo>
                    <a:pt x="783419" y="662423"/>
                  </a:lnTo>
                  <a:lnTo>
                    <a:pt x="764860" y="712901"/>
                  </a:lnTo>
                  <a:lnTo>
                    <a:pt x="751686" y="765739"/>
                  </a:lnTo>
                  <a:lnTo>
                    <a:pt x="744223" y="820610"/>
                  </a:lnTo>
                  <a:close/>
                </a:path>
              </a:pathLst>
            </a:custGeom>
            <a:solidFill>
              <a:srgbClr val="E5F8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4928580" y="4010187"/>
            <a:ext cx="605790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55">
                <a:solidFill>
                  <a:srgbClr val="474747"/>
                </a:solidFill>
                <a:latin typeface="Gill Sans MT"/>
                <a:cs typeface="Gill Sans MT"/>
              </a:rPr>
              <a:t>V8</a:t>
            </a:r>
            <a:r>
              <a:rPr dirty="0" sz="1000" spc="-20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1000" spc="55">
                <a:solidFill>
                  <a:srgbClr val="474747"/>
                </a:solidFill>
                <a:latin typeface="Gill Sans MT"/>
                <a:cs typeface="Gill Sans MT"/>
              </a:rPr>
              <a:t>Engine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513666" y="9015436"/>
            <a:ext cx="332740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20">
                <a:solidFill>
                  <a:srgbClr val="474747"/>
                </a:solidFill>
                <a:latin typeface="Verdana"/>
                <a:cs typeface="Verdana"/>
              </a:rPr>
              <a:t>APIs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545041" y="6981558"/>
            <a:ext cx="908050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10">
                <a:solidFill>
                  <a:srgbClr val="474747"/>
                </a:solidFill>
                <a:latin typeface="Verdana"/>
                <a:cs typeface="Verdana"/>
              </a:rPr>
              <a:t>Microservices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2799788" y="6371394"/>
            <a:ext cx="1764664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-20">
                <a:solidFill>
                  <a:srgbClr val="474747"/>
                </a:solidFill>
                <a:latin typeface="Arial Black"/>
                <a:cs typeface="Arial Black"/>
              </a:rPr>
              <a:t>Node.js</a:t>
            </a:r>
            <a:r>
              <a:rPr dirty="0" sz="1250" spc="-50">
                <a:solidFill>
                  <a:srgbClr val="474747"/>
                </a:solidFill>
                <a:latin typeface="Arial Black"/>
                <a:cs typeface="Arial Black"/>
              </a:rPr>
              <a:t> </a:t>
            </a:r>
            <a:r>
              <a:rPr dirty="0" sz="1250" spc="-20">
                <a:solidFill>
                  <a:srgbClr val="474747"/>
                </a:solidFill>
                <a:latin typeface="Arial Black"/>
                <a:cs typeface="Arial Black"/>
              </a:rPr>
              <a:t>Applications</a:t>
            </a:r>
            <a:endParaRPr sz="1250">
              <a:latin typeface="Arial Black"/>
              <a:cs typeface="Arial Black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4928580" y="6903332"/>
            <a:ext cx="807085" cy="338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95"/>
              </a:spcBef>
            </a:pPr>
            <a:r>
              <a:rPr dirty="0" sz="1000" spc="-25">
                <a:solidFill>
                  <a:srgbClr val="474747"/>
                </a:solidFill>
                <a:latin typeface="Verdana"/>
                <a:cs typeface="Verdana"/>
              </a:rPr>
              <a:t>Web </a:t>
            </a:r>
            <a:r>
              <a:rPr dirty="0" sz="1000" spc="-10">
                <a:solidFill>
                  <a:srgbClr val="474747"/>
                </a:solidFill>
                <a:latin typeface="Verdana"/>
                <a:cs typeface="Verdana"/>
              </a:rPr>
              <a:t>Applications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633828" y="3931961"/>
            <a:ext cx="793115" cy="338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1755" marR="5080" indent="-59690">
              <a:lnSpc>
                <a:spcPct val="102699"/>
              </a:lnSpc>
              <a:spcBef>
                <a:spcPts val="95"/>
              </a:spcBef>
            </a:pPr>
            <a:r>
              <a:rPr dirty="0" sz="1000">
                <a:solidFill>
                  <a:srgbClr val="474747"/>
                </a:solidFill>
                <a:latin typeface="Gill Sans MT"/>
                <a:cs typeface="Gill Sans MT"/>
              </a:rPr>
              <a:t>Non-</a:t>
            </a:r>
            <a:r>
              <a:rPr dirty="0" sz="1000" spc="-10">
                <a:solidFill>
                  <a:srgbClr val="474747"/>
                </a:solidFill>
                <a:latin typeface="Gill Sans MT"/>
                <a:cs typeface="Gill Sans MT"/>
              </a:rPr>
              <a:t>blocking Architecture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2551159" y="2367439"/>
            <a:ext cx="225488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>
                <a:solidFill>
                  <a:srgbClr val="474747"/>
                </a:solidFill>
                <a:latin typeface="Gill Sans MT"/>
                <a:cs typeface="Gill Sans MT"/>
              </a:rPr>
              <a:t>Node.js's</a:t>
            </a:r>
            <a:r>
              <a:rPr dirty="0" sz="1000" spc="90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1000" spc="70">
                <a:solidFill>
                  <a:srgbClr val="474747"/>
                </a:solidFill>
                <a:latin typeface="Gill Sans MT"/>
                <a:cs typeface="Gill Sans MT"/>
              </a:rPr>
              <a:t>Impact</a:t>
            </a:r>
            <a:r>
              <a:rPr dirty="0" sz="1000" spc="95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1000">
                <a:solidFill>
                  <a:srgbClr val="474747"/>
                </a:solidFill>
                <a:latin typeface="Gill Sans MT"/>
                <a:cs typeface="Gill Sans MT"/>
              </a:rPr>
              <a:t>on</a:t>
            </a:r>
            <a:r>
              <a:rPr dirty="0" sz="1000" spc="105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1000">
                <a:solidFill>
                  <a:srgbClr val="474747"/>
                </a:solidFill>
                <a:latin typeface="Gill Sans MT"/>
                <a:cs typeface="Gill Sans MT"/>
              </a:rPr>
              <a:t>Web</a:t>
            </a:r>
            <a:r>
              <a:rPr dirty="0" sz="1000" spc="100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1000" spc="-10">
                <a:solidFill>
                  <a:srgbClr val="474747"/>
                </a:solidFill>
                <a:latin typeface="Gill Sans MT"/>
                <a:cs typeface="Gill Sans MT"/>
              </a:rPr>
              <a:t>Development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4928580" y="2836797"/>
            <a:ext cx="638810" cy="338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95"/>
              </a:spcBef>
            </a:pPr>
            <a:r>
              <a:rPr dirty="0" sz="1000" spc="75">
                <a:solidFill>
                  <a:srgbClr val="474747"/>
                </a:solidFill>
                <a:latin typeface="Gill Sans MT"/>
                <a:cs typeface="Gill Sans MT"/>
              </a:rPr>
              <a:t>JavaScript </a:t>
            </a:r>
            <a:r>
              <a:rPr dirty="0" sz="1000" spc="-10">
                <a:solidFill>
                  <a:srgbClr val="474747"/>
                </a:solidFill>
                <a:latin typeface="Gill Sans MT"/>
                <a:cs typeface="Gill Sans MT"/>
              </a:rPr>
              <a:t>Runtime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692302" y="2836797"/>
            <a:ext cx="1226185" cy="3384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82015" algn="l"/>
                <a:tab pos="1212850" algn="l"/>
              </a:tabLst>
            </a:pPr>
            <a:r>
              <a:rPr dirty="0" sz="1000">
                <a:solidFill>
                  <a:srgbClr val="474747"/>
                </a:solidFill>
                <a:latin typeface="Gill Sans MT"/>
                <a:cs typeface="Gill Sans MT"/>
              </a:rPr>
              <a:t>Event-</a:t>
            </a:r>
            <a:r>
              <a:rPr dirty="0" sz="1000" spc="-10">
                <a:solidFill>
                  <a:srgbClr val="474747"/>
                </a:solidFill>
                <a:latin typeface="Gill Sans MT"/>
                <a:cs typeface="Gill Sans MT"/>
              </a:rPr>
              <a:t>driven</a:t>
            </a:r>
            <a:r>
              <a:rPr dirty="0" sz="1000">
                <a:solidFill>
                  <a:srgbClr val="474747"/>
                </a:solidFill>
                <a:latin typeface="Gill Sans MT"/>
                <a:cs typeface="Gill Sans MT"/>
              </a:rPr>
              <a:t>	</a:t>
            </a:r>
            <a:r>
              <a:rPr dirty="0" u="heavy" sz="1000">
                <a:solidFill>
                  <a:srgbClr val="474747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30"/>
              </a:spcBef>
            </a:pPr>
            <a:r>
              <a:rPr dirty="0" sz="1000" spc="50">
                <a:solidFill>
                  <a:srgbClr val="474747"/>
                </a:solidFill>
                <a:latin typeface="Gill Sans MT"/>
                <a:cs typeface="Gill Sans MT"/>
              </a:rPr>
              <a:t>Model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3905187" y="15665871"/>
            <a:ext cx="1099820" cy="6330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8255">
              <a:lnSpc>
                <a:spcPct val="100000"/>
              </a:lnSpc>
              <a:spcBef>
                <a:spcPts val="125"/>
              </a:spcBef>
            </a:pPr>
            <a:r>
              <a:rPr dirty="0" sz="1000" spc="-45" b="1">
                <a:solidFill>
                  <a:srgbClr val="92C031"/>
                </a:solidFill>
                <a:latin typeface="Gill Sans MT"/>
                <a:cs typeface="Gill Sans MT"/>
              </a:rPr>
              <a:t>API</a:t>
            </a:r>
            <a:r>
              <a:rPr dirty="0" sz="1000" spc="-25" b="1">
                <a:solidFill>
                  <a:srgbClr val="92C031"/>
                </a:solidFill>
                <a:latin typeface="Gill Sans MT"/>
                <a:cs typeface="Gill Sans MT"/>
              </a:rPr>
              <a:t> </a:t>
            </a:r>
            <a:r>
              <a:rPr dirty="0" sz="1000" spc="-10" b="1">
                <a:solidFill>
                  <a:srgbClr val="92C031"/>
                </a:solidFill>
                <a:latin typeface="Gill Sans MT"/>
                <a:cs typeface="Gill Sans MT"/>
              </a:rPr>
              <a:t>Development</a:t>
            </a:r>
            <a:endParaRPr sz="1000">
              <a:latin typeface="Gill Sans MT"/>
              <a:cs typeface="Gill Sans MT"/>
            </a:endParaRPr>
          </a:p>
          <a:p>
            <a:pPr algn="ctr" marL="12700" marR="5080">
              <a:lnSpc>
                <a:spcPct val="102699"/>
              </a:lnSpc>
              <a:spcBef>
                <a:spcPts val="780"/>
              </a:spcBef>
            </a:pPr>
            <a:r>
              <a:rPr dirty="0" sz="750">
                <a:solidFill>
                  <a:srgbClr val="474747"/>
                </a:solidFill>
                <a:latin typeface="Gill Sans MT"/>
                <a:cs typeface="Gill Sans MT"/>
              </a:rPr>
              <a:t>Developing</a:t>
            </a:r>
            <a:r>
              <a:rPr dirty="0" sz="750" spc="130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750" spc="45">
                <a:solidFill>
                  <a:srgbClr val="474747"/>
                </a:solidFill>
                <a:latin typeface="Gill Sans MT"/>
                <a:cs typeface="Gill Sans MT"/>
              </a:rPr>
              <a:t>RESTful</a:t>
            </a:r>
            <a:r>
              <a:rPr dirty="0" sz="750" spc="130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750" spc="30">
                <a:solidFill>
                  <a:srgbClr val="474747"/>
                </a:solidFill>
                <a:latin typeface="Gill Sans MT"/>
                <a:cs typeface="Gill Sans MT"/>
              </a:rPr>
              <a:t>APIs </a:t>
            </a:r>
            <a:r>
              <a:rPr dirty="0" sz="750">
                <a:solidFill>
                  <a:srgbClr val="474747"/>
                </a:solidFill>
                <a:latin typeface="Gill Sans MT"/>
                <a:cs typeface="Gill Sans MT"/>
              </a:rPr>
              <a:t>for</a:t>
            </a:r>
            <a:r>
              <a:rPr dirty="0" sz="750" spc="75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750">
                <a:solidFill>
                  <a:srgbClr val="474747"/>
                </a:solidFill>
                <a:latin typeface="Gill Sans MT"/>
                <a:cs typeface="Gill Sans MT"/>
              </a:rPr>
              <a:t>mobile</a:t>
            </a:r>
            <a:r>
              <a:rPr dirty="0" sz="750" spc="80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750" spc="60">
                <a:solidFill>
                  <a:srgbClr val="474747"/>
                </a:solidFill>
                <a:latin typeface="Gill Sans MT"/>
                <a:cs typeface="Gill Sans MT"/>
              </a:rPr>
              <a:t>and</a:t>
            </a:r>
            <a:r>
              <a:rPr dirty="0" sz="750" spc="80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750" spc="-25">
                <a:solidFill>
                  <a:srgbClr val="474747"/>
                </a:solidFill>
                <a:latin typeface="Gill Sans MT"/>
                <a:cs typeface="Gill Sans MT"/>
              </a:rPr>
              <a:t>web</a:t>
            </a:r>
            <a:r>
              <a:rPr dirty="0" sz="750" spc="35">
                <a:solidFill>
                  <a:srgbClr val="474747"/>
                </a:solidFill>
                <a:latin typeface="Gill Sans MT"/>
                <a:cs typeface="Gill Sans MT"/>
              </a:rPr>
              <a:t> applications.</a:t>
            </a:r>
            <a:endParaRPr sz="750">
              <a:latin typeface="Gill Sans MT"/>
              <a:cs typeface="Gill Sans MT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178096" y="16839263"/>
            <a:ext cx="1087755" cy="7308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1000" spc="-105" b="1">
                <a:solidFill>
                  <a:srgbClr val="17B0E3"/>
                </a:solidFill>
                <a:latin typeface="Gill Sans MT"/>
                <a:cs typeface="Gill Sans MT"/>
              </a:rPr>
              <a:t>Web</a:t>
            </a:r>
            <a:r>
              <a:rPr dirty="0" sz="1000" b="1">
                <a:solidFill>
                  <a:srgbClr val="17B0E3"/>
                </a:solidFill>
                <a:latin typeface="Gill Sans MT"/>
                <a:cs typeface="Gill Sans MT"/>
              </a:rPr>
              <a:t> </a:t>
            </a:r>
            <a:r>
              <a:rPr dirty="0" sz="1000" spc="-20" b="1">
                <a:solidFill>
                  <a:srgbClr val="17B0E3"/>
                </a:solidFill>
                <a:latin typeface="Gill Sans MT"/>
                <a:cs typeface="Gill Sans MT"/>
              </a:rPr>
              <a:t>Development</a:t>
            </a:r>
            <a:endParaRPr sz="1000">
              <a:latin typeface="Gill Sans MT"/>
              <a:cs typeface="Gill Sans MT"/>
            </a:endParaRPr>
          </a:p>
          <a:p>
            <a:pPr algn="ctr" marL="56515" marR="77470">
              <a:lnSpc>
                <a:spcPct val="102699"/>
              </a:lnSpc>
              <a:spcBef>
                <a:spcPts val="630"/>
              </a:spcBef>
            </a:pPr>
            <a:r>
              <a:rPr dirty="0" sz="750">
                <a:solidFill>
                  <a:srgbClr val="474747"/>
                </a:solidFill>
                <a:latin typeface="Gill Sans MT"/>
                <a:cs typeface="Gill Sans MT"/>
              </a:rPr>
              <a:t>Building</a:t>
            </a:r>
            <a:r>
              <a:rPr dirty="0" sz="750" spc="145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750" spc="55">
                <a:solidFill>
                  <a:srgbClr val="474747"/>
                </a:solidFill>
                <a:latin typeface="Gill Sans MT"/>
                <a:cs typeface="Gill Sans MT"/>
              </a:rPr>
              <a:t>dynamic</a:t>
            </a:r>
            <a:r>
              <a:rPr dirty="0" sz="750" spc="155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750" spc="-25">
                <a:solidFill>
                  <a:srgbClr val="474747"/>
                </a:solidFill>
                <a:latin typeface="Gill Sans MT"/>
                <a:cs typeface="Gill Sans MT"/>
              </a:rPr>
              <a:t>web</a:t>
            </a:r>
            <a:r>
              <a:rPr dirty="0" sz="750">
                <a:solidFill>
                  <a:srgbClr val="474747"/>
                </a:solidFill>
                <a:latin typeface="Gill Sans MT"/>
                <a:cs typeface="Gill Sans MT"/>
              </a:rPr>
              <a:t> applications</a:t>
            </a:r>
            <a:r>
              <a:rPr dirty="0" sz="750" spc="175">
                <a:solidFill>
                  <a:srgbClr val="474747"/>
                </a:solidFill>
                <a:latin typeface="Gill Sans MT"/>
                <a:cs typeface="Gill Sans MT"/>
              </a:rPr>
              <a:t>  </a:t>
            </a:r>
            <a:r>
              <a:rPr dirty="0" sz="750" spc="50">
                <a:solidFill>
                  <a:srgbClr val="474747"/>
                </a:solidFill>
                <a:latin typeface="Gill Sans MT"/>
                <a:cs typeface="Gill Sans MT"/>
              </a:rPr>
              <a:t>using </a:t>
            </a:r>
            <a:r>
              <a:rPr dirty="0" sz="750">
                <a:solidFill>
                  <a:srgbClr val="474747"/>
                </a:solidFill>
                <a:latin typeface="Gill Sans MT"/>
                <a:cs typeface="Gill Sans MT"/>
              </a:rPr>
              <a:t>frameworks</a:t>
            </a:r>
            <a:r>
              <a:rPr dirty="0" sz="750" spc="370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750" spc="-20">
                <a:solidFill>
                  <a:srgbClr val="474747"/>
                </a:solidFill>
                <a:latin typeface="Gill Sans MT"/>
                <a:cs typeface="Gill Sans MT"/>
              </a:rPr>
              <a:t>like</a:t>
            </a:r>
            <a:r>
              <a:rPr dirty="0" sz="750" spc="500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750" spc="-10">
                <a:solidFill>
                  <a:srgbClr val="474747"/>
                </a:solidFill>
                <a:latin typeface="Gill Sans MT"/>
                <a:cs typeface="Gill Sans MT"/>
              </a:rPr>
              <a:t>Express.js.</a:t>
            </a:r>
            <a:endParaRPr sz="750">
              <a:latin typeface="Gill Sans MT"/>
              <a:cs typeface="Gill Sans MT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2366611" y="15509420"/>
            <a:ext cx="1031240" cy="1122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61925" marR="128270" indent="-2540">
              <a:lnSpc>
                <a:spcPct val="102699"/>
              </a:lnSpc>
              <a:spcBef>
                <a:spcPts val="95"/>
              </a:spcBef>
            </a:pPr>
            <a:r>
              <a:rPr dirty="0" sz="1000" spc="-20" b="1">
                <a:solidFill>
                  <a:srgbClr val="3AC481"/>
                </a:solidFill>
                <a:latin typeface="Gill Sans MT"/>
                <a:cs typeface="Gill Sans MT"/>
              </a:rPr>
              <a:t>Real-Time </a:t>
            </a:r>
            <a:r>
              <a:rPr dirty="0" sz="1000" spc="-10" b="1">
                <a:solidFill>
                  <a:srgbClr val="3AC481"/>
                </a:solidFill>
                <a:latin typeface="Gill Sans MT"/>
                <a:cs typeface="Gill Sans MT"/>
              </a:rPr>
              <a:t>Applications</a:t>
            </a:r>
            <a:endParaRPr sz="1000">
              <a:latin typeface="Gill Sans MT"/>
              <a:cs typeface="Gill Sans MT"/>
            </a:endParaRPr>
          </a:p>
          <a:p>
            <a:pPr algn="ctr" marL="12700" marR="5080" indent="-1270">
              <a:lnSpc>
                <a:spcPct val="102699"/>
              </a:lnSpc>
              <a:spcBef>
                <a:spcPts val="625"/>
              </a:spcBef>
            </a:pPr>
            <a:r>
              <a:rPr dirty="0" sz="750">
                <a:solidFill>
                  <a:srgbClr val="474747"/>
                </a:solidFill>
                <a:latin typeface="Gill Sans MT"/>
                <a:cs typeface="Gill Sans MT"/>
              </a:rPr>
              <a:t>Creating</a:t>
            </a:r>
            <a:r>
              <a:rPr dirty="0" sz="750" spc="204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750" spc="-20">
                <a:solidFill>
                  <a:srgbClr val="474747"/>
                </a:solidFill>
                <a:latin typeface="Gill Sans MT"/>
                <a:cs typeface="Gill Sans MT"/>
              </a:rPr>
              <a:t>chat</a:t>
            </a:r>
            <a:r>
              <a:rPr dirty="0" sz="750" spc="500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750">
                <a:solidFill>
                  <a:srgbClr val="474747"/>
                </a:solidFill>
                <a:latin typeface="Gill Sans MT"/>
                <a:cs typeface="Gill Sans MT"/>
              </a:rPr>
              <a:t>applications,</a:t>
            </a:r>
            <a:r>
              <a:rPr dirty="0" sz="750" spc="150">
                <a:solidFill>
                  <a:srgbClr val="474747"/>
                </a:solidFill>
                <a:latin typeface="Gill Sans MT"/>
                <a:cs typeface="Gill Sans MT"/>
              </a:rPr>
              <a:t>  </a:t>
            </a:r>
            <a:r>
              <a:rPr dirty="0" sz="750" spc="-10">
                <a:solidFill>
                  <a:srgbClr val="474747"/>
                </a:solidFill>
                <a:latin typeface="Gill Sans MT"/>
                <a:cs typeface="Gill Sans MT"/>
              </a:rPr>
              <a:t>online</a:t>
            </a:r>
            <a:r>
              <a:rPr dirty="0" sz="750" spc="60">
                <a:solidFill>
                  <a:srgbClr val="474747"/>
                </a:solidFill>
                <a:latin typeface="Gill Sans MT"/>
                <a:cs typeface="Gill Sans MT"/>
              </a:rPr>
              <a:t> gaming,</a:t>
            </a:r>
            <a:r>
              <a:rPr dirty="0" sz="750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750" spc="30">
                <a:solidFill>
                  <a:srgbClr val="474747"/>
                </a:solidFill>
                <a:latin typeface="Gill Sans MT"/>
                <a:cs typeface="Gill Sans MT"/>
              </a:rPr>
              <a:t>and </a:t>
            </a:r>
            <a:r>
              <a:rPr dirty="0" sz="750">
                <a:solidFill>
                  <a:srgbClr val="474747"/>
                </a:solidFill>
                <a:latin typeface="Gill Sans MT"/>
                <a:cs typeface="Gill Sans MT"/>
              </a:rPr>
              <a:t>collaborative</a:t>
            </a:r>
            <a:r>
              <a:rPr dirty="0" sz="750" spc="385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750" spc="-10">
                <a:solidFill>
                  <a:srgbClr val="474747"/>
                </a:solidFill>
                <a:latin typeface="Gill Sans MT"/>
                <a:cs typeface="Gill Sans MT"/>
              </a:rPr>
              <a:t>tools</a:t>
            </a:r>
            <a:r>
              <a:rPr dirty="0" sz="750">
                <a:solidFill>
                  <a:srgbClr val="474747"/>
                </a:solidFill>
                <a:latin typeface="Gill Sans MT"/>
                <a:cs typeface="Gill Sans MT"/>
              </a:rPr>
              <a:t> requiring</a:t>
            </a:r>
            <a:r>
              <a:rPr dirty="0" sz="750" spc="195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750">
                <a:solidFill>
                  <a:srgbClr val="474747"/>
                </a:solidFill>
                <a:latin typeface="Gill Sans MT"/>
                <a:cs typeface="Gill Sans MT"/>
              </a:rPr>
              <a:t>real-time</a:t>
            </a:r>
            <a:r>
              <a:rPr dirty="0" sz="750" spc="200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750" spc="35">
                <a:solidFill>
                  <a:srgbClr val="474747"/>
                </a:solidFill>
                <a:latin typeface="Gill Sans MT"/>
                <a:cs typeface="Gill Sans MT"/>
              </a:rPr>
              <a:t>data </a:t>
            </a:r>
            <a:r>
              <a:rPr dirty="0" sz="750" spc="40">
                <a:solidFill>
                  <a:srgbClr val="474747"/>
                </a:solidFill>
                <a:latin typeface="Gill Sans MT"/>
                <a:cs typeface="Gill Sans MT"/>
              </a:rPr>
              <a:t>exchange.</a:t>
            </a:r>
            <a:endParaRPr sz="750">
              <a:latin typeface="Gill Sans MT"/>
              <a:cs typeface="Gill Sans MT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5093311" y="16682811"/>
            <a:ext cx="1060450" cy="1024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08585" marR="114300">
              <a:lnSpc>
                <a:spcPct val="102699"/>
              </a:lnSpc>
              <a:spcBef>
                <a:spcPts val="95"/>
              </a:spcBef>
            </a:pPr>
            <a:r>
              <a:rPr dirty="0" sz="1000" spc="-10" b="1">
                <a:solidFill>
                  <a:srgbClr val="E3CC08"/>
                </a:solidFill>
                <a:latin typeface="Gill Sans MT"/>
                <a:cs typeface="Gill Sans MT"/>
              </a:rPr>
              <a:t>Microservices Architecture</a:t>
            </a:r>
            <a:endParaRPr sz="1000">
              <a:latin typeface="Gill Sans MT"/>
              <a:cs typeface="Gill Sans MT"/>
            </a:endParaRPr>
          </a:p>
          <a:p>
            <a:pPr algn="ctr" marL="12700" marR="5080">
              <a:lnSpc>
                <a:spcPct val="102699"/>
              </a:lnSpc>
              <a:spcBef>
                <a:spcPts val="780"/>
              </a:spcBef>
            </a:pPr>
            <a:r>
              <a:rPr dirty="0" sz="750" spc="-10">
                <a:solidFill>
                  <a:srgbClr val="474747"/>
                </a:solidFill>
                <a:latin typeface="Gill Sans MT"/>
                <a:cs typeface="Gill Sans MT"/>
              </a:rPr>
              <a:t>Implementing</a:t>
            </a:r>
            <a:r>
              <a:rPr dirty="0" sz="750">
                <a:solidFill>
                  <a:srgbClr val="474747"/>
                </a:solidFill>
                <a:latin typeface="Gill Sans MT"/>
                <a:cs typeface="Gill Sans MT"/>
              </a:rPr>
              <a:t> microservices</a:t>
            </a:r>
            <a:r>
              <a:rPr dirty="0" sz="750" spc="270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750">
                <a:solidFill>
                  <a:srgbClr val="474747"/>
                </a:solidFill>
                <a:latin typeface="Gill Sans MT"/>
                <a:cs typeface="Gill Sans MT"/>
              </a:rPr>
              <a:t>for</a:t>
            </a:r>
            <a:r>
              <a:rPr dirty="0" sz="750" spc="270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750" spc="-10">
                <a:solidFill>
                  <a:srgbClr val="474747"/>
                </a:solidFill>
                <a:latin typeface="Gill Sans MT"/>
                <a:cs typeface="Gill Sans MT"/>
              </a:rPr>
              <a:t>better</a:t>
            </a:r>
            <a:r>
              <a:rPr dirty="0" sz="750">
                <a:solidFill>
                  <a:srgbClr val="474747"/>
                </a:solidFill>
                <a:latin typeface="Gill Sans MT"/>
                <a:cs typeface="Gill Sans MT"/>
              </a:rPr>
              <a:t> scalability</a:t>
            </a:r>
            <a:r>
              <a:rPr dirty="0" sz="750" spc="465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750" spc="30">
                <a:solidFill>
                  <a:srgbClr val="474747"/>
                </a:solidFill>
                <a:latin typeface="Gill Sans MT"/>
                <a:cs typeface="Gill Sans MT"/>
              </a:rPr>
              <a:t>and </a:t>
            </a:r>
            <a:r>
              <a:rPr dirty="0" sz="750">
                <a:solidFill>
                  <a:srgbClr val="474747"/>
                </a:solidFill>
                <a:latin typeface="Gill Sans MT"/>
                <a:cs typeface="Gill Sans MT"/>
              </a:rPr>
              <a:t>maintainability</a:t>
            </a:r>
            <a:r>
              <a:rPr dirty="0" sz="750" spc="195">
                <a:solidFill>
                  <a:srgbClr val="474747"/>
                </a:solidFill>
                <a:latin typeface="Gill Sans MT"/>
                <a:cs typeface="Gill Sans MT"/>
              </a:rPr>
              <a:t>  </a:t>
            </a:r>
            <a:r>
              <a:rPr dirty="0" sz="750" spc="-25">
                <a:solidFill>
                  <a:srgbClr val="474747"/>
                </a:solidFill>
                <a:latin typeface="Gill Sans MT"/>
                <a:cs typeface="Gill Sans MT"/>
              </a:rPr>
              <a:t>of</a:t>
            </a:r>
            <a:r>
              <a:rPr dirty="0" sz="750" spc="35">
                <a:solidFill>
                  <a:srgbClr val="474747"/>
                </a:solidFill>
                <a:latin typeface="Gill Sans MT"/>
                <a:cs typeface="Gill Sans MT"/>
              </a:rPr>
              <a:t> applications.</a:t>
            </a:r>
            <a:endParaRPr sz="750">
              <a:latin typeface="Gill Sans MT"/>
              <a:cs typeface="Gill Sans MT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3057999" y="15196515"/>
            <a:ext cx="123888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10" b="1">
                <a:solidFill>
                  <a:srgbClr val="474747"/>
                </a:solidFill>
                <a:latin typeface="Gill Sans MT"/>
                <a:cs typeface="Gill Sans MT"/>
              </a:rPr>
              <a:t>Node.js</a:t>
            </a:r>
            <a:r>
              <a:rPr dirty="0" sz="1000" spc="-25" b="1">
                <a:solidFill>
                  <a:srgbClr val="474747"/>
                </a:solidFill>
                <a:latin typeface="Gill Sans MT"/>
                <a:cs typeface="Gill Sans MT"/>
              </a:rPr>
              <a:t> </a:t>
            </a:r>
            <a:r>
              <a:rPr dirty="0" sz="1000" spc="-10" b="1">
                <a:solidFill>
                  <a:srgbClr val="474747"/>
                </a:solidFill>
                <a:latin typeface="Gill Sans MT"/>
                <a:cs typeface="Gill Sans MT"/>
              </a:rPr>
              <a:t>Applications</a:t>
            </a:r>
            <a:endParaRPr sz="1000">
              <a:latin typeface="Gill Sans MT"/>
              <a:cs typeface="Gill Sans MT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2418489" y="16499182"/>
            <a:ext cx="2515235" cy="1373505"/>
            <a:chOff x="2418489" y="16499182"/>
            <a:chExt cx="2515235" cy="1373505"/>
          </a:xfrm>
        </p:grpSpPr>
        <p:sp>
          <p:nvSpPr>
            <p:cNvPr id="59" name="object 59" descr=""/>
            <p:cNvSpPr/>
            <p:nvPr/>
          </p:nvSpPr>
          <p:spPr>
            <a:xfrm>
              <a:off x="4055816" y="16899224"/>
              <a:ext cx="871855" cy="821055"/>
            </a:xfrm>
            <a:custGeom>
              <a:avLst/>
              <a:gdLst/>
              <a:ahLst/>
              <a:cxnLst/>
              <a:rect l="l" t="t" r="r" b="b"/>
              <a:pathLst>
                <a:path w="871854" h="821055">
                  <a:moveTo>
                    <a:pt x="120576" y="820189"/>
                  </a:moveTo>
                  <a:lnTo>
                    <a:pt x="871316" y="820576"/>
                  </a:lnTo>
                  <a:lnTo>
                    <a:pt x="868696" y="767980"/>
                  </a:lnTo>
                  <a:lnTo>
                    <a:pt x="863933" y="715977"/>
                  </a:lnTo>
                  <a:lnTo>
                    <a:pt x="857071" y="664608"/>
                  </a:lnTo>
                  <a:lnTo>
                    <a:pt x="848153" y="613919"/>
                  </a:lnTo>
                  <a:lnTo>
                    <a:pt x="837224" y="563952"/>
                  </a:lnTo>
                  <a:lnTo>
                    <a:pt x="824326" y="514752"/>
                  </a:lnTo>
                  <a:lnTo>
                    <a:pt x="809504" y="466362"/>
                  </a:lnTo>
                  <a:lnTo>
                    <a:pt x="792801" y="418825"/>
                  </a:lnTo>
                  <a:lnTo>
                    <a:pt x="774260" y="372185"/>
                  </a:lnTo>
                  <a:lnTo>
                    <a:pt x="753925" y="326486"/>
                  </a:lnTo>
                  <a:lnTo>
                    <a:pt x="731841" y="281772"/>
                  </a:lnTo>
                  <a:lnTo>
                    <a:pt x="708050" y="238086"/>
                  </a:lnTo>
                  <a:lnTo>
                    <a:pt x="682596" y="195471"/>
                  </a:lnTo>
                  <a:lnTo>
                    <a:pt x="655523" y="153972"/>
                  </a:lnTo>
                  <a:lnTo>
                    <a:pt x="626874" y="113631"/>
                  </a:lnTo>
                  <a:lnTo>
                    <a:pt x="596693" y="74493"/>
                  </a:lnTo>
                  <a:lnTo>
                    <a:pt x="565024" y="36601"/>
                  </a:lnTo>
                  <a:lnTo>
                    <a:pt x="531910" y="0"/>
                  </a:lnTo>
                  <a:lnTo>
                    <a:pt x="0" y="531363"/>
                  </a:lnTo>
                  <a:lnTo>
                    <a:pt x="31892" y="572499"/>
                  </a:lnTo>
                  <a:lnTo>
                    <a:pt x="59484" y="616853"/>
                  </a:lnTo>
                  <a:lnTo>
                    <a:pt x="82461" y="664112"/>
                  </a:lnTo>
                  <a:lnTo>
                    <a:pt x="100511" y="713963"/>
                  </a:lnTo>
                  <a:lnTo>
                    <a:pt x="113320" y="766093"/>
                  </a:lnTo>
                  <a:lnTo>
                    <a:pt x="120576" y="820189"/>
                  </a:lnTo>
                  <a:close/>
                </a:path>
              </a:pathLst>
            </a:custGeom>
            <a:ln w="13037">
              <a:solidFill>
                <a:srgbClr val="E3CC0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713930" y="16505739"/>
              <a:ext cx="821055" cy="871855"/>
            </a:xfrm>
            <a:custGeom>
              <a:avLst/>
              <a:gdLst/>
              <a:ahLst/>
              <a:cxnLst/>
              <a:rect l="l" t="t" r="r" b="b"/>
              <a:pathLst>
                <a:path w="821054" h="871855">
                  <a:moveTo>
                    <a:pt x="288703" y="871616"/>
                  </a:moveTo>
                  <a:lnTo>
                    <a:pt x="820614" y="340252"/>
                  </a:lnTo>
                  <a:lnTo>
                    <a:pt x="784043" y="307098"/>
                  </a:lnTo>
                  <a:lnTo>
                    <a:pt x="746181" y="275388"/>
                  </a:lnTo>
                  <a:lnTo>
                    <a:pt x="707070" y="245165"/>
                  </a:lnTo>
                  <a:lnTo>
                    <a:pt x="666756" y="216473"/>
                  </a:lnTo>
                  <a:lnTo>
                    <a:pt x="625282" y="189356"/>
                  </a:lnTo>
                  <a:lnTo>
                    <a:pt x="582691" y="163858"/>
                  </a:lnTo>
                  <a:lnTo>
                    <a:pt x="539027" y="140021"/>
                  </a:lnTo>
                  <a:lnTo>
                    <a:pt x="494334" y="117891"/>
                  </a:lnTo>
                  <a:lnTo>
                    <a:pt x="448655" y="97509"/>
                  </a:lnTo>
                  <a:lnTo>
                    <a:pt x="402034" y="78921"/>
                  </a:lnTo>
                  <a:lnTo>
                    <a:pt x="354514" y="62169"/>
                  </a:lnTo>
                  <a:lnTo>
                    <a:pt x="306140" y="47298"/>
                  </a:lnTo>
                  <a:lnTo>
                    <a:pt x="256954" y="34351"/>
                  </a:lnTo>
                  <a:lnTo>
                    <a:pt x="207001" y="23371"/>
                  </a:lnTo>
                  <a:lnTo>
                    <a:pt x="156324" y="14402"/>
                  </a:lnTo>
                  <a:lnTo>
                    <a:pt x="104967" y="7488"/>
                  </a:lnTo>
                  <a:lnTo>
                    <a:pt x="52973" y="2673"/>
                  </a:lnTo>
                  <a:lnTo>
                    <a:pt x="386" y="0"/>
                  </a:lnTo>
                  <a:lnTo>
                    <a:pt x="0" y="750743"/>
                  </a:lnTo>
                  <a:lnTo>
                    <a:pt x="54084" y="758053"/>
                  </a:lnTo>
                  <a:lnTo>
                    <a:pt x="106199" y="770915"/>
                  </a:lnTo>
                  <a:lnTo>
                    <a:pt x="156032" y="789015"/>
                  </a:lnTo>
                  <a:lnTo>
                    <a:pt x="203269" y="812041"/>
                  </a:lnTo>
                  <a:lnTo>
                    <a:pt x="247597" y="839679"/>
                  </a:lnTo>
                  <a:lnTo>
                    <a:pt x="288703" y="871616"/>
                  </a:lnTo>
                  <a:close/>
                </a:path>
              </a:pathLst>
            </a:custGeom>
            <a:ln w="13037">
              <a:solidFill>
                <a:srgbClr val="92C03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4784" y="16831556"/>
              <a:ext cx="208602" cy="260839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3860908" y="16787761"/>
              <a:ext cx="296545" cy="254635"/>
            </a:xfrm>
            <a:custGeom>
              <a:avLst/>
              <a:gdLst/>
              <a:ahLst/>
              <a:cxnLst/>
              <a:rect l="l" t="t" r="r" b="b"/>
              <a:pathLst>
                <a:path w="296545" h="254634">
                  <a:moveTo>
                    <a:pt x="254199" y="254192"/>
                  </a:moveTo>
                  <a:lnTo>
                    <a:pt x="282303" y="215276"/>
                  </a:lnTo>
                  <a:lnTo>
                    <a:pt x="296354" y="171123"/>
                  </a:lnTo>
                  <a:lnTo>
                    <a:pt x="296353" y="125223"/>
                  </a:lnTo>
                  <a:lnTo>
                    <a:pt x="282300" y="81070"/>
                  </a:lnTo>
                  <a:lnTo>
                    <a:pt x="254194" y="42156"/>
                  </a:lnTo>
                  <a:lnTo>
                    <a:pt x="215280" y="14052"/>
                  </a:lnTo>
                  <a:lnTo>
                    <a:pt x="171126" y="0"/>
                  </a:lnTo>
                  <a:lnTo>
                    <a:pt x="125227" y="0"/>
                  </a:lnTo>
                  <a:lnTo>
                    <a:pt x="81074" y="14052"/>
                  </a:lnTo>
                  <a:lnTo>
                    <a:pt x="42159" y="42156"/>
                  </a:lnTo>
                  <a:lnTo>
                    <a:pt x="14054" y="81070"/>
                  </a:lnTo>
                  <a:lnTo>
                    <a:pt x="1" y="125223"/>
                  </a:lnTo>
                  <a:lnTo>
                    <a:pt x="0" y="171123"/>
                  </a:lnTo>
                  <a:lnTo>
                    <a:pt x="14051" y="215276"/>
                  </a:lnTo>
                  <a:lnTo>
                    <a:pt x="42154" y="254192"/>
                  </a:lnTo>
                </a:path>
              </a:pathLst>
            </a:custGeom>
            <a:ln w="13037">
              <a:solidFill>
                <a:srgbClr val="92C0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4347872" y="17294351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5">
                  <a:moveTo>
                    <a:pt x="290281" y="49019"/>
                  </a:moveTo>
                  <a:lnTo>
                    <a:pt x="296189" y="50542"/>
                  </a:lnTo>
                  <a:lnTo>
                    <a:pt x="300252" y="55959"/>
                  </a:lnTo>
                  <a:lnTo>
                    <a:pt x="300059" y="62057"/>
                  </a:lnTo>
                  <a:lnTo>
                    <a:pt x="300059" y="238066"/>
                  </a:lnTo>
                  <a:lnTo>
                    <a:pt x="300074" y="243671"/>
                  </a:lnTo>
                  <a:lnTo>
                    <a:pt x="296504" y="248658"/>
                  </a:lnTo>
                  <a:lnTo>
                    <a:pt x="291193" y="250452"/>
                  </a:lnTo>
                  <a:lnTo>
                    <a:pt x="154428" y="299343"/>
                  </a:lnTo>
                  <a:lnTo>
                    <a:pt x="151643" y="300317"/>
                  </a:lnTo>
                  <a:lnTo>
                    <a:pt x="148609" y="300317"/>
                  </a:lnTo>
                  <a:lnTo>
                    <a:pt x="8797" y="250582"/>
                  </a:lnTo>
                  <a:lnTo>
                    <a:pt x="192" y="238327"/>
                  </a:lnTo>
                  <a:lnTo>
                    <a:pt x="192" y="61666"/>
                  </a:lnTo>
                  <a:lnTo>
                    <a:pt x="0" y="55567"/>
                  </a:lnTo>
                  <a:lnTo>
                    <a:pt x="4062" y="50151"/>
                  </a:lnTo>
                  <a:lnTo>
                    <a:pt x="9971" y="48628"/>
                  </a:lnTo>
                  <a:lnTo>
                    <a:pt x="146866" y="519"/>
                  </a:lnTo>
                  <a:lnTo>
                    <a:pt x="149008" y="0"/>
                  </a:lnTo>
                  <a:lnTo>
                    <a:pt x="151243" y="0"/>
                  </a:lnTo>
                  <a:lnTo>
                    <a:pt x="153385" y="519"/>
                  </a:lnTo>
                  <a:lnTo>
                    <a:pt x="290281" y="49019"/>
                  </a:lnTo>
                  <a:close/>
                </a:path>
                <a:path w="300354" h="300355">
                  <a:moveTo>
                    <a:pt x="150126" y="104038"/>
                  </a:moveTo>
                  <a:lnTo>
                    <a:pt x="150126" y="299995"/>
                  </a:lnTo>
                </a:path>
                <a:path w="300354" h="300355">
                  <a:moveTo>
                    <a:pt x="296539" y="52800"/>
                  </a:moveTo>
                  <a:lnTo>
                    <a:pt x="150126" y="104038"/>
                  </a:lnTo>
                  <a:lnTo>
                    <a:pt x="3713" y="52800"/>
                  </a:lnTo>
                </a:path>
              </a:pathLst>
            </a:custGeom>
            <a:ln w="13037">
              <a:solidFill>
                <a:srgbClr val="E3CC0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2818494" y="16505700"/>
              <a:ext cx="821055" cy="868680"/>
            </a:xfrm>
            <a:custGeom>
              <a:avLst/>
              <a:gdLst/>
              <a:ahLst/>
              <a:cxnLst/>
              <a:rect l="l" t="t" r="r" b="b"/>
              <a:pathLst>
                <a:path w="821054" h="868680">
                  <a:moveTo>
                    <a:pt x="528364" y="868314"/>
                  </a:moveTo>
                  <a:lnTo>
                    <a:pt x="570010" y="836647"/>
                  </a:lnTo>
                  <a:lnTo>
                    <a:pt x="614876" y="809353"/>
                  </a:lnTo>
                  <a:lnTo>
                    <a:pt x="662645" y="786749"/>
                  </a:lnTo>
                  <a:lnTo>
                    <a:pt x="712999" y="769155"/>
                  </a:lnTo>
                  <a:lnTo>
                    <a:pt x="765620" y="756887"/>
                  </a:lnTo>
                  <a:lnTo>
                    <a:pt x="820190" y="750263"/>
                  </a:lnTo>
                  <a:lnTo>
                    <a:pt x="820576" y="0"/>
                  </a:lnTo>
                  <a:lnTo>
                    <a:pt x="767980" y="2620"/>
                  </a:lnTo>
                  <a:lnTo>
                    <a:pt x="715977" y="7383"/>
                  </a:lnTo>
                  <a:lnTo>
                    <a:pt x="664608" y="14245"/>
                  </a:lnTo>
                  <a:lnTo>
                    <a:pt x="613919" y="23162"/>
                  </a:lnTo>
                  <a:lnTo>
                    <a:pt x="563952" y="34092"/>
                  </a:lnTo>
                  <a:lnTo>
                    <a:pt x="514752" y="46990"/>
                  </a:lnTo>
                  <a:lnTo>
                    <a:pt x="466362" y="61812"/>
                  </a:lnTo>
                  <a:lnTo>
                    <a:pt x="418825" y="78515"/>
                  </a:lnTo>
                  <a:lnTo>
                    <a:pt x="372185" y="97056"/>
                  </a:lnTo>
                  <a:lnTo>
                    <a:pt x="326486" y="117390"/>
                  </a:lnTo>
                  <a:lnTo>
                    <a:pt x="281772" y="139475"/>
                  </a:lnTo>
                  <a:lnTo>
                    <a:pt x="238086" y="163266"/>
                  </a:lnTo>
                  <a:lnTo>
                    <a:pt x="195471" y="188720"/>
                  </a:lnTo>
                  <a:lnTo>
                    <a:pt x="153972" y="215793"/>
                  </a:lnTo>
                  <a:lnTo>
                    <a:pt x="113631" y="244442"/>
                  </a:lnTo>
                  <a:lnTo>
                    <a:pt x="74493" y="274623"/>
                  </a:lnTo>
                  <a:lnTo>
                    <a:pt x="36601" y="306292"/>
                  </a:lnTo>
                  <a:lnTo>
                    <a:pt x="0" y="339406"/>
                  </a:lnTo>
                  <a:lnTo>
                    <a:pt x="528364" y="868314"/>
                  </a:lnTo>
                  <a:close/>
                </a:path>
              </a:pathLst>
            </a:custGeom>
            <a:ln w="13037">
              <a:solidFill>
                <a:srgbClr val="3AC48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2425008" y="16898289"/>
              <a:ext cx="868680" cy="821055"/>
            </a:xfrm>
            <a:custGeom>
              <a:avLst/>
              <a:gdLst/>
              <a:ahLst/>
              <a:cxnLst/>
              <a:rect l="l" t="t" r="r" b="b"/>
              <a:pathLst>
                <a:path w="868679" h="821055">
                  <a:moveTo>
                    <a:pt x="340251" y="0"/>
                  </a:moveTo>
                  <a:lnTo>
                    <a:pt x="307097" y="36571"/>
                  </a:lnTo>
                  <a:lnTo>
                    <a:pt x="275386" y="74433"/>
                  </a:lnTo>
                  <a:lnTo>
                    <a:pt x="245164" y="113543"/>
                  </a:lnTo>
                  <a:lnTo>
                    <a:pt x="216472" y="153857"/>
                  </a:lnTo>
                  <a:lnTo>
                    <a:pt x="189355" y="195331"/>
                  </a:lnTo>
                  <a:lnTo>
                    <a:pt x="163857" y="237922"/>
                  </a:lnTo>
                  <a:lnTo>
                    <a:pt x="140021" y="281586"/>
                  </a:lnTo>
                  <a:lnTo>
                    <a:pt x="117890" y="326279"/>
                  </a:lnTo>
                  <a:lnTo>
                    <a:pt x="97509" y="371958"/>
                  </a:lnTo>
                  <a:lnTo>
                    <a:pt x="78921" y="418580"/>
                  </a:lnTo>
                  <a:lnTo>
                    <a:pt x="62169" y="466099"/>
                  </a:lnTo>
                  <a:lnTo>
                    <a:pt x="47298" y="514473"/>
                  </a:lnTo>
                  <a:lnTo>
                    <a:pt x="34350" y="563659"/>
                  </a:lnTo>
                  <a:lnTo>
                    <a:pt x="23371" y="613612"/>
                  </a:lnTo>
                  <a:lnTo>
                    <a:pt x="14402" y="664289"/>
                  </a:lnTo>
                  <a:lnTo>
                    <a:pt x="7488" y="715646"/>
                  </a:lnTo>
                  <a:lnTo>
                    <a:pt x="2673" y="767640"/>
                  </a:lnTo>
                  <a:lnTo>
                    <a:pt x="0" y="820227"/>
                  </a:lnTo>
                  <a:lnTo>
                    <a:pt x="744225" y="820610"/>
                  </a:lnTo>
                  <a:lnTo>
                    <a:pt x="751685" y="765739"/>
                  </a:lnTo>
                  <a:lnTo>
                    <a:pt x="764859" y="712901"/>
                  </a:lnTo>
                  <a:lnTo>
                    <a:pt x="783418" y="662424"/>
                  </a:lnTo>
                  <a:lnTo>
                    <a:pt x="807034" y="614633"/>
                  </a:lnTo>
                  <a:lnTo>
                    <a:pt x="835382" y="569857"/>
                  </a:lnTo>
                  <a:lnTo>
                    <a:pt x="868132" y="528424"/>
                  </a:lnTo>
                  <a:lnTo>
                    <a:pt x="340251" y="0"/>
                  </a:lnTo>
                  <a:close/>
                </a:path>
              </a:pathLst>
            </a:custGeom>
            <a:ln w="13037">
              <a:solidFill>
                <a:srgbClr val="17B0E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03455" y="17404369"/>
              <a:ext cx="303591" cy="80088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87712" y="16779296"/>
              <a:ext cx="312904" cy="312891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3478098" y="17414323"/>
              <a:ext cx="396240" cy="451484"/>
            </a:xfrm>
            <a:custGeom>
              <a:avLst/>
              <a:gdLst/>
              <a:ahLst/>
              <a:cxnLst/>
              <a:rect l="l" t="t" r="r" b="b"/>
              <a:pathLst>
                <a:path w="396239" h="451484">
                  <a:moveTo>
                    <a:pt x="129100" y="412224"/>
                  </a:moveTo>
                  <a:lnTo>
                    <a:pt x="187770" y="447817"/>
                  </a:lnTo>
                  <a:lnTo>
                    <a:pt x="193821" y="451310"/>
                  </a:lnTo>
                  <a:lnTo>
                    <a:pt x="201276" y="451310"/>
                  </a:lnTo>
                  <a:lnTo>
                    <a:pt x="207326" y="447817"/>
                  </a:lnTo>
                  <a:lnTo>
                    <a:pt x="385877" y="340647"/>
                  </a:lnTo>
                  <a:lnTo>
                    <a:pt x="391952" y="337140"/>
                  </a:lnTo>
                  <a:lnTo>
                    <a:pt x="395684" y="330648"/>
                  </a:lnTo>
                  <a:lnTo>
                    <a:pt x="395656" y="323633"/>
                  </a:lnTo>
                  <a:lnTo>
                    <a:pt x="395656" y="127872"/>
                  </a:lnTo>
                  <a:lnTo>
                    <a:pt x="395684" y="120858"/>
                  </a:lnTo>
                  <a:lnTo>
                    <a:pt x="391952" y="114365"/>
                  </a:lnTo>
                  <a:lnTo>
                    <a:pt x="385877" y="110858"/>
                  </a:lnTo>
                  <a:lnTo>
                    <a:pt x="208695" y="3493"/>
                  </a:lnTo>
                  <a:lnTo>
                    <a:pt x="202645" y="0"/>
                  </a:lnTo>
                  <a:lnTo>
                    <a:pt x="195190" y="0"/>
                  </a:lnTo>
                  <a:lnTo>
                    <a:pt x="189139" y="3493"/>
                  </a:lnTo>
                  <a:lnTo>
                    <a:pt x="9806" y="110663"/>
                  </a:lnTo>
                  <a:lnTo>
                    <a:pt x="3731" y="114170"/>
                  </a:lnTo>
                  <a:lnTo>
                    <a:pt x="0" y="120662"/>
                  </a:lnTo>
                  <a:lnTo>
                    <a:pt x="27" y="127677"/>
                  </a:lnTo>
                  <a:lnTo>
                    <a:pt x="27" y="323438"/>
                  </a:lnTo>
                  <a:lnTo>
                    <a:pt x="0" y="330452"/>
                  </a:lnTo>
                  <a:lnTo>
                    <a:pt x="3731" y="336944"/>
                  </a:lnTo>
                  <a:lnTo>
                    <a:pt x="9806" y="340452"/>
                  </a:lnTo>
                  <a:lnTo>
                    <a:pt x="63390" y="372524"/>
                  </a:lnTo>
                  <a:lnTo>
                    <a:pt x="73954" y="377072"/>
                  </a:lnTo>
                  <a:lnTo>
                    <a:pt x="85150" y="378683"/>
                  </a:lnTo>
                  <a:lnTo>
                    <a:pt x="96383" y="377348"/>
                  </a:lnTo>
                  <a:lnTo>
                    <a:pt x="127553" y="346764"/>
                  </a:lnTo>
                  <a:lnTo>
                    <a:pt x="129100" y="335367"/>
                  </a:lnTo>
                  <a:lnTo>
                    <a:pt x="129100" y="146256"/>
                  </a:lnTo>
                </a:path>
              </a:pathLst>
            </a:custGeom>
            <a:ln w="130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60328" y="17555233"/>
              <a:ext cx="130376" cy="169490"/>
            </a:xfrm>
            <a:prstGeom prst="rect">
              <a:avLst/>
            </a:prstGeom>
          </p:spPr>
        </p:pic>
      </p:grpSp>
      <p:sp>
        <p:nvSpPr>
          <p:cNvPr id="70" name="object 70" descr=""/>
          <p:cNvSpPr/>
          <p:nvPr/>
        </p:nvSpPr>
        <p:spPr>
          <a:xfrm>
            <a:off x="2574941" y="2861770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5">
                <a:moveTo>
                  <a:pt x="19986" y="39113"/>
                </a:moveTo>
                <a:lnTo>
                  <a:pt x="279879" y="39113"/>
                </a:lnTo>
                <a:lnTo>
                  <a:pt x="283002" y="39425"/>
                </a:lnTo>
                <a:lnTo>
                  <a:pt x="289873" y="41611"/>
                </a:lnTo>
                <a:lnTo>
                  <a:pt x="296743" y="47544"/>
                </a:lnTo>
                <a:lnTo>
                  <a:pt x="299866" y="59099"/>
                </a:lnTo>
                <a:lnTo>
                  <a:pt x="299866" y="279879"/>
                </a:lnTo>
                <a:lnTo>
                  <a:pt x="299554" y="283002"/>
                </a:lnTo>
                <a:lnTo>
                  <a:pt x="297368" y="289873"/>
                </a:lnTo>
                <a:lnTo>
                  <a:pt x="291434" y="296743"/>
                </a:lnTo>
                <a:lnTo>
                  <a:pt x="279879" y="299866"/>
                </a:lnTo>
                <a:lnTo>
                  <a:pt x="19986" y="299866"/>
                </a:lnTo>
                <a:lnTo>
                  <a:pt x="16863" y="299554"/>
                </a:lnTo>
                <a:lnTo>
                  <a:pt x="9993" y="297368"/>
                </a:lnTo>
                <a:lnTo>
                  <a:pt x="3122" y="291434"/>
                </a:lnTo>
                <a:lnTo>
                  <a:pt x="0" y="279879"/>
                </a:lnTo>
                <a:lnTo>
                  <a:pt x="0" y="59099"/>
                </a:lnTo>
                <a:lnTo>
                  <a:pt x="312" y="55976"/>
                </a:lnTo>
                <a:lnTo>
                  <a:pt x="2498" y="49106"/>
                </a:lnTo>
                <a:lnTo>
                  <a:pt x="8431" y="42235"/>
                </a:lnTo>
                <a:lnTo>
                  <a:pt x="19986" y="39113"/>
                </a:lnTo>
              </a:path>
              <a:path w="300355" h="300355">
                <a:moveTo>
                  <a:pt x="71707" y="63310"/>
                </a:moveTo>
                <a:lnTo>
                  <a:pt x="71707" y="0"/>
                </a:lnTo>
              </a:path>
              <a:path w="300355" h="300355">
                <a:moveTo>
                  <a:pt x="228159" y="63310"/>
                </a:moveTo>
                <a:lnTo>
                  <a:pt x="228159" y="0"/>
                </a:lnTo>
              </a:path>
              <a:path w="300355" h="300355">
                <a:moveTo>
                  <a:pt x="84744" y="202084"/>
                </a:moveTo>
                <a:lnTo>
                  <a:pt x="123857" y="241197"/>
                </a:lnTo>
                <a:lnTo>
                  <a:pt x="215121" y="149933"/>
                </a:lnTo>
              </a:path>
            </a:pathLst>
          </a:custGeom>
          <a:ln w="130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2024-11-04T12:47:07Z</dcterms:created>
  <dcterms:modified xsi:type="dcterms:W3CDTF">2024-11-04T12:47:07Z</dcterms:modified>
</cp:coreProperties>
</file>