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FC13-59C6-6315-8516-184B0741D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2EA216-9C65-BE07-9CEA-876EE19DF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F697A-13FB-D493-9362-19F0970F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515-92EF-45DB-A09D-E97F75171B9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ED9A7-6467-DCEE-0F3A-B0EBEBF5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0043F-4636-362C-8123-33BC477F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CCF-F5A2-4455-A37F-F87BF2A1B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4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CC9A0-6EBE-129B-8D91-E726D840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B2BC87-D911-FC12-0A73-C72676B4F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591ED-0301-2B4C-4C81-1C9E8D4A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515-92EF-45DB-A09D-E97F75171B9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12136-E723-C2E1-B538-541B1DD5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A713E-DF1B-1ADE-0EDF-3C4DA7A4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CCF-F5A2-4455-A37F-F87BF2A1B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3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AA48D3-EBEE-D3E7-17F6-CC968D82B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C9CEF-7B05-18F4-C420-F1092A499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E15B9-8CA5-C096-A039-51176E5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515-92EF-45DB-A09D-E97F75171B9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8EE49-5339-2D11-3FE7-D202E70E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735CB-36C6-604B-3111-1D5A7973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CCF-F5A2-4455-A37F-F87BF2A1B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D327C-627B-F61E-DEE2-CDD7012F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51242-47EB-16CB-1A5F-5CD0B5E9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A81FD-CC16-0941-B666-F76F7A35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515-92EF-45DB-A09D-E97F75171B9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B9512-2BEE-FFAE-C2E8-7B745809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79A95-927E-CE98-24D8-D64B9E76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CCF-F5A2-4455-A37F-F87BF2A1B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7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AED9B-F337-D18B-70A8-642E98BC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A5AEB-4915-E63D-ABB9-46FB36D4A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FDF9A-ECED-9DF6-C561-0E6C2536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515-92EF-45DB-A09D-E97F75171B9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0A2E5-DF0A-2C06-8A4A-75E29143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402FD-A1C0-D1CB-4649-4F3B2B8F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CCF-F5A2-4455-A37F-F87BF2A1B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7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15070-0F82-71CD-981E-AA61EC9D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E007F-1D8C-7D1C-9253-651B47D68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84D224-0D64-AF5F-6EBE-EF2A81DE3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CD574-348B-695B-4576-FDFE8485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515-92EF-45DB-A09D-E97F75171B9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137E2-69C4-F328-F0FC-7C30F08C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17FB2-DF73-FD09-3861-9649FF09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CCF-F5A2-4455-A37F-F87BF2A1B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2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1FBEC-FF53-A510-9556-94649A13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685EB-C8E7-5FA8-7DFC-491F0F5E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32B3D6-45A3-4BA5-933A-35D8D57B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B449A7-CD73-AF84-8293-CB3A5BE41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71558-A160-D9A1-A859-A801EB893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23B4F1-E7E2-79C5-0A0B-9E778417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515-92EF-45DB-A09D-E97F75171B9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44F38-784C-D7AE-1001-35A029C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853811-0E1F-7FB5-9A82-25AEB8D8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CCF-F5A2-4455-A37F-F87BF2A1B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7C375-C14F-5F76-F121-652B1C95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B6857-BBE9-0E0C-7378-BAEE1FC9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515-92EF-45DB-A09D-E97F75171B9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46D28E-5026-B3A2-2A8C-ECC3A7EF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162D0B-4C3E-4F1C-9DA6-E5C9C45B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CCF-F5A2-4455-A37F-F87BF2A1B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9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36AFA4-654D-1384-98C4-60AB5EC8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515-92EF-45DB-A09D-E97F75171B9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0101C4-3C54-E046-00A5-FB7E1F2C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6F4CC-579C-8A19-4702-13242F7D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CCF-F5A2-4455-A37F-F87BF2A1B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1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6CC2B-C49D-D6C3-F297-F6ECEE43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C0B09-02AB-0548-340B-CC92EBD91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36E67C-F7A1-BB00-CC6B-CF6589A0D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72A862-2717-6A17-578C-C86EE961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515-92EF-45DB-A09D-E97F75171B9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E09B1-6206-0EBA-D325-8A82EB73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5440E-E07C-7B4B-13FC-28048C51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CCF-F5A2-4455-A37F-F87BF2A1B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4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F829F-EC3C-FD6C-7E5B-9C9F910A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CC4D18-3A48-D029-F8DA-07B08ED78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F4D125-0116-4C13-927B-3A17A17F6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05157-C145-27B3-8093-DF313587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B515-92EF-45DB-A09D-E97F75171B9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1F33F-29DE-898E-BB2D-4AEA93D3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588689-92AD-5A1B-3166-4898E614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CCF-F5A2-4455-A37F-F87BF2A1B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930C28-520C-151B-E3EA-ED3E93E6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62E65-1F56-7B3B-5145-8330CFD0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F8100-6EF0-FFB6-14E9-CC383257A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B515-92EF-45DB-A09D-E97F75171B9F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CDF94-38E4-EBCE-79AB-E686F9B7B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1B94B-CC61-5B62-920C-3EC4740AE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9CCCF-F5A2-4455-A37F-F87BF2A1B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9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DC487-959D-43C8-9799-F733F7D9A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2D91C7-DD4E-4C08-C7A0-06EA6E0E0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E8E89E-52B1-9F86-FFC3-27DB898E0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514"/>
            <a:ext cx="12192000" cy="527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수지 안</dc:creator>
  <cp:lastModifiedBy>수지 안</cp:lastModifiedBy>
  <cp:revision>1</cp:revision>
  <dcterms:created xsi:type="dcterms:W3CDTF">2024-11-04T12:37:45Z</dcterms:created>
  <dcterms:modified xsi:type="dcterms:W3CDTF">2024-11-04T12:37:49Z</dcterms:modified>
</cp:coreProperties>
</file>