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1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Node.js란 무엇일까?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처음 만나는 서버 사이드 JavaScript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Node.js란?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Node.js는 JavaScript로 서버 프로그램을 만들 수 있게 해주는 도구입니다.</a:t>
            </a:r>
          </a:p>
          <a:p>
            <a:r>
              <a:t>- 원래 웹 브라우저에서만 쓰이던 JavaScript를 서버에서도 사용할 수 있도록 합니다.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Node.js의 특징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동시에 여러 일을 잘해요! 비동기 방식으로 많은 요청을 빠르게 처리할 수 있어요.</a:t>
            </a:r>
          </a:p>
          <a:p>
            <a:r>
              <a:t>- 작고 가벼워요! 많은 자원을 쓰지 않고도 빠르게 작동합니다.</a:t>
            </a:r>
          </a:p>
          <a:p>
            <a:r>
              <a:t>- 필요한 기능을 쉽게 추가할 수 있어요! npm을 사용해 다양한 기능을 추가할 수 있습니다.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Node.js의 사용 예시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웹 서버 만들기: 쇼핑몰, 블로그 등의 데이터를 관리하고 사용자에게 보여줄 수 있어요.</a:t>
            </a:r>
          </a:p>
          <a:p>
            <a:r>
              <a:t>- 실시간 채팅: 채팅 앱이나 게임 서버처럼 실시간으로 메시지를 주고받을 수 있어요.</a:t>
            </a:r>
          </a:p>
          <a:p>
            <a:r>
              <a:t>- API 서버 만들기: 모바일 앱과 데이터를 주고받는 서버를 만들 수 있어요.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Node.js는 요리사 도구!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비유로 이해하기</a:t>
            </a:r>
          </a:p>
          <a:p>
            <a:r>
              <a:t>- Node.js는 웹의 ‘요리사’가 JavaScript로 다양한 음식을 만들어 손님에게 빠르게 서빙할 수 있게 도와주는 셰프 도구와 같아요!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Node.js의 장점 정리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간단하게 정리하면?</a:t>
            </a:r>
          </a:p>
          <a:p>
            <a:r>
              <a:t>- JavaScript로 서버를 만들 수 있다!</a:t>
            </a:r>
          </a:p>
          <a:p>
            <a:r>
              <a:t>- 빠르고 가볍다!</a:t>
            </a:r>
          </a:p>
          <a:p>
            <a:r>
              <a:t>- 실시간 처리에 적합하다!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204</Words>
  <Application>Microsoft Office PowerPoint</Application>
  <PresentationFormat>화면 슬라이드 쇼(4:3)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Node.js란 무엇일까?</vt:lpstr>
      <vt:lpstr>Node.js란?</vt:lpstr>
      <vt:lpstr>Node.js의 특징</vt:lpstr>
      <vt:lpstr>Node.js의 사용 예시</vt:lpstr>
      <vt:lpstr>Node.js는 요리사 도구!</vt:lpstr>
      <vt:lpstr>Node.js의 장점 정리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안수지</dc:creator>
  <cp:keywords/>
  <dc:description>generated using python-pptx</dc:description>
  <cp:lastModifiedBy>수지 안</cp:lastModifiedBy>
  <cp:revision>1</cp:revision>
  <dcterms:created xsi:type="dcterms:W3CDTF">2013-01-27T09:14:16Z</dcterms:created>
  <dcterms:modified xsi:type="dcterms:W3CDTF">2024-11-04T11:02:07Z</dcterms:modified>
  <cp:category/>
</cp:coreProperties>
</file>