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 Bold" panose="020B0806030504020204" pitchFamily="34" charset="0"/>
      <p:bold r:id="rId11"/>
    </p:embeddedFont>
    <p:embeddedFont>
      <p:font typeface="Instrument Sans Medium" panose="020B0600000101010101" charset="0"/>
      <p:regular r:id="rId12"/>
    </p:embeddedFont>
    <p:embeddedFont>
      <p:font typeface="Open Sans" panose="020B0606030504020204" pitchFamily="34" charset="0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385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874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Node.js는 구글 V8 자바스크립트 엔진을 기반으로 빌드된 오픈 소스 런타임 환경입니다. 이를 통해 서버 사이드 애플리케이션을 자바스크립트로 구축할 수 있습니다. Node.js는 비동기 I/O와 이벤트 기반 프로그래밍을 지원하여 빠르고 효율적인 웹 애플리케이션 개발이 가능합니다.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111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31876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94233"/>
            <a:ext cx="17922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작성자: 수지 안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812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 아키텍처와 특성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이벤트 기반 아키텍처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Node.js는 단일 스레드의 이벤트 루프를 활용하여 비동기 I/O를 처리합니다.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높은 확장성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동시 연결을 효율적으로 처리할 수 있어 대용량 트래픽에 강합니다.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빠른 응답속도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I/O 작업을 백그라운드에서 처리하여 응답 속도가 빠릅니다.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비동기 I/O와 이벤트 기반 프로그래밍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0870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13198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8542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1037868" y="2645569"/>
            <a:ext cx="12870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149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비동기 요청 처리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23149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Node.js는 단일 스레드 내에서 비동기 I/O 작업을 효율적으로 처리합니다.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198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11" name="Shape 8"/>
          <p:cNvSpPr/>
          <p:nvPr/>
        </p:nvSpPr>
        <p:spPr>
          <a:xfrm>
            <a:off x="8542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1011079" y="4489013"/>
            <a:ext cx="18228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149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콜백 함수 활용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23149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I/O 작업이 완료되면 등록된 콜백 함수를 호출하여 결과를 전달합니다.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198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75757"/>
          </a:solidFill>
          <a:ln/>
        </p:spPr>
      </p:sp>
      <p:sp>
        <p:nvSpPr>
          <p:cNvPr id="16" name="Shape 13"/>
          <p:cNvSpPr/>
          <p:nvPr/>
        </p:nvSpPr>
        <p:spPr>
          <a:xfrm>
            <a:off x="8542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1006793" y="6332458"/>
            <a:ext cx="19085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149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이벤트 기반 구조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23149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이벤트 리스너를 등록하고 이벤트가 발생하면 해당 핸들러를 실행합니다.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255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Node.js의 모듈 시스템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모듈 개념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Node.js는 모듈을 통해 애플리케이션의 기능을 독립적으로 구현할 수 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require() 함수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9173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다른 모듈을 불러와 사용할 수 있는 핵심 함수입니다.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exports 객체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모듈에서 외부로 노출할 기능을 정의할 수 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934069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4912281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모듈 캐싱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2281" y="5651302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모듈은 한 번 로딩되면 캐싱되어 재사용됩니다.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112" y="551736"/>
            <a:ext cx="7739777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NPM(Node Package Manager)과 패키지 관리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2" y="2106573"/>
            <a:ext cx="501491" cy="5014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2112" y="280868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npm install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2112" y="3242429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필요한 패키지를 설치할 수 있습니다.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2" y="4165283"/>
            <a:ext cx="501491" cy="5014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2112" y="486739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package.json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02112" y="5301139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프로젝트의 종속성을 정의하고 관리할 수 있습니다.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12" y="6223992"/>
            <a:ext cx="501491" cy="5014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112" y="6926104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npm publish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2112" y="7359848"/>
            <a:ext cx="77397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자신만의 패키지를 npm 레지스트리에 등록할 수 있습니다.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Express.js를 활용한 웹 애플리케이션 개발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3014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1067753" y="3146584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라우팅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URL 경로에 따라 적절한 핸들러를 실행할 수 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8352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1040130" y="4680347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미들웨어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요청-응답 처리 과정에서 필요한 기능을 추가할 수 있습니다.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1035725" y="6214110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템플릿 엔진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동적 HTML 페이지를 쉽게 렌더링할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Node.js로 실시간 애플리케이션 구축하기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WebSocket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실시간 양방향 통신을 위해 WebSocket을 활용할 수 있습니다.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Socket.IO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WebSocket 기반의 실시간 통신 라이브러리를 사용할 수 있습니다.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이벤트 기반 아키텍처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실시간 이벤트를 처리하여 클라이언트에 즉각적으로 반영할 수 있습니다.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6967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Node.js의 장단점과 사용 사례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5661303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장점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빠른 응답 속도, 확장성, 비동기 프로그래밍을 지원합니다.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5378291" y="5661303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단점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싱글 스레드 아키텍처로 인해 CPU 집약적 작업에 약합니다.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9797058" y="5661303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사용 사례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웹 애플리케이션, 실시간 서비스, IoT 디바이스 등에 활용됩니다.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사용자 지정</PresentationFormat>
  <Paragraphs>71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Instrument Sans Medium</vt:lpstr>
      <vt:lpstr>Open Sans Bold</vt:lpstr>
      <vt:lpstr>Arial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수지 안</cp:lastModifiedBy>
  <cp:revision>1</cp:revision>
  <dcterms:created xsi:type="dcterms:W3CDTF">2024-11-04T11:06:10Z</dcterms:created>
  <dcterms:modified xsi:type="dcterms:W3CDTF">2024-11-04T11:07:10Z</dcterms:modified>
</cp:coreProperties>
</file>