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33F87-5A85-55A7-FE8E-A5F896ABC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F5C099-DB3A-559D-C673-C3A0D6CE7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F9C47-1DD8-A6EA-5DD2-7A54074E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8CDB-B56B-47B4-AB7B-91B88C903126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EC878-45A4-97DA-D3F8-7EE1F42D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6595A-54CC-48A7-5E69-5675BD20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8265-A67F-4B8B-A048-3BA9595E7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98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93AA7-7562-EBEB-F05B-72CF1C11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55349F-12DA-0C55-1B0A-64714FBC8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0DD0E-2499-02AC-E78D-72012DE6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8CDB-B56B-47B4-AB7B-91B88C903126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30C1A2-2010-7928-DBBE-F0DD93C9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33CFC-B383-F798-32D7-F34CC8F3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8265-A67F-4B8B-A048-3BA9595E7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24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39ACDA-FB33-0A2A-5DAE-878FE986F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78A920-3FF4-C54F-2EA0-B84C15AD8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3DC82-85B0-21EA-3043-40AB7911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8CDB-B56B-47B4-AB7B-91B88C903126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1EA14-6DE8-7E80-DC36-9BAA8E8B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19CC8-6C54-06AD-E2B9-5D16BF60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8265-A67F-4B8B-A048-3BA9595E7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92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CCE0A-7B5A-0EE3-FF1B-D15670E1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5EAFC-A1E9-1E6F-980E-A38EAA36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09B6C-8061-E998-707C-A3A661D7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8CDB-B56B-47B4-AB7B-91B88C903126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60066-B72B-41F2-E3BF-4FBF59C4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5B00A3-1784-CBDF-C1A9-AB64CB1D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8265-A67F-4B8B-A048-3BA9595E7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10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AA174-BF8C-CE66-0704-99BC4820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278700-AA5B-309F-3B2B-8DB9A971D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78BAF-C21F-0D8E-8F7C-69A76BBD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8CDB-B56B-47B4-AB7B-91B88C903126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E8968-77DC-17F4-3947-3DDC301D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B1C76-E56A-6E81-9C1B-61A22B62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8265-A67F-4B8B-A048-3BA9595E7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91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780F7-F4DA-32AD-4B80-BBCE19A6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7AF7A-F120-BDE5-6D2D-954FDD5C4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044741-262A-BCCA-ADB6-93EFF576F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4621F6-86EA-8EA3-744E-B5AF3391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8CDB-B56B-47B4-AB7B-91B88C903126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FF89E5-8B21-2CFF-0395-D8133385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D33904-06CA-A8B6-8AF6-E30C1C85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8265-A67F-4B8B-A048-3BA9595E7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07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20070-59B1-6A4D-1D68-F306260F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89BBEB-D41E-0ACA-6E67-B4DD83503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A229E1-6408-4B1E-C927-488C350C1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91CB21-E9D4-D924-1728-A51A2B278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DD2117-6720-81C5-F778-E1EC0F54D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138990-0536-1DF0-EEBE-D7C0B1E5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8CDB-B56B-47B4-AB7B-91B88C903126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6427E7-854C-46EA-7275-F65D381D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DBB4A9-FF1C-A047-07C9-6AE974D2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8265-A67F-4B8B-A048-3BA9595E7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74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40FDE-2DD2-6D67-F35F-03F1E4F1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8997DC-6152-DD28-75D7-58808326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8CDB-B56B-47B4-AB7B-91B88C903126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CCDEEE-4E09-5253-E2D0-C09004F0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65BE22-0C48-4115-637C-97DCC6C3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8265-A67F-4B8B-A048-3BA9595E7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12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157109-33DB-3503-8A72-0B4C4DBA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8CDB-B56B-47B4-AB7B-91B88C903126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FFDA11-F8AE-BDA6-13B1-288EFED4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C370DA-922E-8920-D576-44918A04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8265-A67F-4B8B-A048-3BA9595E7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18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5B18E-2118-1761-439C-ACCB0EF8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1A166-3C26-952C-871B-7E6592AB1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59ED7E-ABC8-3B07-007E-B17096ADF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22EEE1-F4DD-BEBB-1BE6-19DD99F4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8CDB-B56B-47B4-AB7B-91B88C903126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4294E-3EBF-173C-443F-13A987C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AD5E-5913-4400-BA8D-3E5DFDD1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8265-A67F-4B8B-A048-3BA9595E7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62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C2029-757E-9738-0A05-C41C1EE8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915D4E-47D3-5AB8-6122-7F8A150BD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217423-3200-444A-78E1-EDD5E9B85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A57ACB-B6FF-6B26-8894-795F1F00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8CDB-B56B-47B4-AB7B-91B88C903126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A70DAC-C027-5223-F470-453F95DA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ACABE-384D-1FF2-801C-37047F91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8265-A67F-4B8B-A048-3BA9595E7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32DDBC-D7CA-B57A-7108-D32D72C2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8D7117-BB88-3A1B-ABF8-823BF04FC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1C16A-A982-F1A8-BF39-0822BDC27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08CDB-B56B-47B4-AB7B-91B88C903126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BE7D6-4221-1455-6218-4610A2E4D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475CD-12EF-459C-24D8-58AD919B6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38265-A67F-4B8B-A048-3BA9595E7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2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D2003FA-5084-30AE-74F1-8B19DFFDE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45" y="224990"/>
            <a:ext cx="9983310" cy="640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2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4AFA1A-4448-6FF8-5F9F-EBB427C44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20" y="0"/>
            <a:ext cx="8807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2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5C45DA-C45B-4F1D-FE3F-9472E636F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63" y="527368"/>
            <a:ext cx="10240804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0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BA2AF9-B331-217C-D548-C6746334B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753" y="0"/>
            <a:ext cx="9023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8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AA03BC9-0AF5-14B8-B8A2-A3C7A4D20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820" y="1371641"/>
            <a:ext cx="10078857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3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수지 안</dc:creator>
  <cp:lastModifiedBy>수지 안</cp:lastModifiedBy>
  <cp:revision>1</cp:revision>
  <dcterms:created xsi:type="dcterms:W3CDTF">2024-11-04T12:53:33Z</dcterms:created>
  <dcterms:modified xsi:type="dcterms:W3CDTF">2024-11-04T12:54:53Z</dcterms:modified>
</cp:coreProperties>
</file>