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D99BE-6D91-2227-0BA4-4C799679F92B}" v="3" dt="2022-11-25T11:33:45.551"/>
    <p1510:client id="{68E7F642-956C-F101-C791-E7CD00353D00}" v="5" dt="2022-11-25T12:59:06.727"/>
    <p1510:client id="{790592EB-188E-3037-BA18-045D0EC281C2}" v="776" dt="2022-11-25T15:37:19.776"/>
    <p1510:client id="{90522768-0620-7018-CD77-84009570AFE8}" v="279" dt="2022-11-24T14:51:48.261"/>
    <p1510:client id="{D3C9F792-E739-4F0E-9CBB-84028B740F4F}" v="243" dt="2022-11-24T14:34:58.387"/>
    <p1510:client id="{E46645E6-4B8C-78D5-DC9F-B428F967ED6F}" v="371" dt="2022-11-24T14:48:44.292"/>
    <p1510:client id="{EA22E64A-5272-D202-EEBE-18FA62A848F0}" v="168" dt="2022-11-24T14:53:52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LE" userId="S::jlelexxx56@alumnes.ub.edu::971018fa-cfd1-4f1e-85a4-06cac99af97f" providerId="AD" clId="Web-{68E7F642-956C-F101-C791-E7CD00353D00}"/>
    <pc:docChg chg="modSld">
      <pc:chgData name="JULIA LE" userId="S::jlelexxx56@alumnes.ub.edu::971018fa-cfd1-4f1e-85a4-06cac99af97f" providerId="AD" clId="Web-{68E7F642-956C-F101-C791-E7CD00353D00}" dt="2022-11-25T12:59:06.055" v="3" actId="20577"/>
      <pc:docMkLst>
        <pc:docMk/>
      </pc:docMkLst>
      <pc:sldChg chg="modSp">
        <pc:chgData name="JULIA LE" userId="S::jlelexxx56@alumnes.ub.edu::971018fa-cfd1-4f1e-85a4-06cac99af97f" providerId="AD" clId="Web-{68E7F642-956C-F101-C791-E7CD00353D00}" dt="2022-11-25T12:59:06.055" v="3" actId="20577"/>
        <pc:sldMkLst>
          <pc:docMk/>
          <pc:sldMk cId="3940883920" sldId="263"/>
        </pc:sldMkLst>
        <pc:spChg chg="mod">
          <ac:chgData name="JULIA LE" userId="S::jlelexxx56@alumnes.ub.edu::971018fa-cfd1-4f1e-85a4-06cac99af97f" providerId="AD" clId="Web-{68E7F642-956C-F101-C791-E7CD00353D00}" dt="2022-11-25T12:59:06.055" v="3" actId="20577"/>
          <ac:spMkLst>
            <pc:docMk/>
            <pc:sldMk cId="3940883920" sldId="263"/>
            <ac:spMk id="2" creationId="{4F3DBAFE-C228-3EA2-D389-93F98EE2F067}"/>
          </ac:spMkLst>
        </pc:spChg>
        <pc:spChg chg="mod">
          <ac:chgData name="JULIA LE" userId="S::jlelexxx56@alumnes.ub.edu::971018fa-cfd1-4f1e-85a4-06cac99af97f" providerId="AD" clId="Web-{68E7F642-956C-F101-C791-E7CD00353D00}" dt="2022-11-25T12:59:03.430" v="1" actId="20577"/>
          <ac:spMkLst>
            <pc:docMk/>
            <pc:sldMk cId="3940883920" sldId="263"/>
            <ac:spMk id="3" creationId="{B313FFA5-8CB5-66EE-4693-A96F0A0894CD}"/>
          </ac:spMkLst>
        </pc:spChg>
      </pc:sldChg>
    </pc:docChg>
  </pc:docChgLst>
  <pc:docChgLst>
    <pc:chgData name="JULIA LE" userId="S::jlelexxx56@alumnes.ub.edu::971018fa-cfd1-4f1e-85a4-06cac99af97f" providerId="AD" clId="Web-{90522768-0620-7018-CD77-84009570AFE8}"/>
    <pc:docChg chg="addSld modSld">
      <pc:chgData name="JULIA LE" userId="S::jlelexxx56@alumnes.ub.edu::971018fa-cfd1-4f1e-85a4-06cac99af97f" providerId="AD" clId="Web-{90522768-0620-7018-CD77-84009570AFE8}" dt="2022-11-24T14:51:44.120" v="286" actId="20577"/>
      <pc:docMkLst>
        <pc:docMk/>
      </pc:docMkLst>
      <pc:sldChg chg="modSp">
        <pc:chgData name="JULIA LE" userId="S::jlelexxx56@alumnes.ub.edu::971018fa-cfd1-4f1e-85a4-06cac99af97f" providerId="AD" clId="Web-{90522768-0620-7018-CD77-84009570AFE8}" dt="2022-11-24T14:34:28.293" v="5" actId="20577"/>
        <pc:sldMkLst>
          <pc:docMk/>
          <pc:sldMk cId="2406273178" sldId="256"/>
        </pc:sldMkLst>
        <pc:spChg chg="mod">
          <ac:chgData name="JULIA LE" userId="S::jlelexxx56@alumnes.ub.edu::971018fa-cfd1-4f1e-85a4-06cac99af97f" providerId="AD" clId="Web-{90522768-0620-7018-CD77-84009570AFE8}" dt="2022-11-24T14:34:28.293" v="5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JULIA LE" userId="S::jlelexxx56@alumnes.ub.edu::971018fa-cfd1-4f1e-85a4-06cac99af97f" providerId="AD" clId="Web-{90522768-0620-7018-CD77-84009570AFE8}" dt="2022-11-24T14:45:02.950" v="147" actId="1076"/>
        <pc:sldMkLst>
          <pc:docMk/>
          <pc:sldMk cId="3494565221" sldId="258"/>
        </pc:sldMkLst>
        <pc:spChg chg="mod">
          <ac:chgData name="JULIA LE" userId="S::jlelexxx56@alumnes.ub.edu::971018fa-cfd1-4f1e-85a4-06cac99af97f" providerId="AD" clId="Web-{90522768-0620-7018-CD77-84009570AFE8}" dt="2022-11-24T14:45:02.950" v="147" actId="1076"/>
          <ac:spMkLst>
            <pc:docMk/>
            <pc:sldMk cId="3494565221" sldId="258"/>
            <ac:spMk id="3" creationId="{F054B916-0D47-0239-C738-A2334C2D45DF}"/>
          </ac:spMkLst>
        </pc:spChg>
      </pc:sldChg>
      <pc:sldChg chg="modSp new">
        <pc:chgData name="JULIA LE" userId="S::jlelexxx56@alumnes.ub.edu::971018fa-cfd1-4f1e-85a4-06cac99af97f" providerId="AD" clId="Web-{90522768-0620-7018-CD77-84009570AFE8}" dt="2022-11-24T14:51:44.120" v="286" actId="20577"/>
        <pc:sldMkLst>
          <pc:docMk/>
          <pc:sldMk cId="3940883920" sldId="263"/>
        </pc:sldMkLst>
        <pc:spChg chg="mod">
          <ac:chgData name="JULIA LE" userId="S::jlelexxx56@alumnes.ub.edu::971018fa-cfd1-4f1e-85a4-06cac99af97f" providerId="AD" clId="Web-{90522768-0620-7018-CD77-84009570AFE8}" dt="2022-11-24T14:42:13.562" v="37" actId="20577"/>
          <ac:spMkLst>
            <pc:docMk/>
            <pc:sldMk cId="3940883920" sldId="263"/>
            <ac:spMk id="2" creationId="{4F3DBAFE-C228-3EA2-D389-93F98EE2F067}"/>
          </ac:spMkLst>
        </pc:spChg>
        <pc:spChg chg="mod">
          <ac:chgData name="JULIA LE" userId="S::jlelexxx56@alumnes.ub.edu::971018fa-cfd1-4f1e-85a4-06cac99af97f" providerId="AD" clId="Web-{90522768-0620-7018-CD77-84009570AFE8}" dt="2022-11-24T14:51:44.120" v="286" actId="20577"/>
          <ac:spMkLst>
            <pc:docMk/>
            <pc:sldMk cId="3940883920" sldId="263"/>
            <ac:spMk id="3" creationId="{B313FFA5-8CB5-66EE-4693-A96F0A0894CD}"/>
          </ac:spMkLst>
        </pc:spChg>
      </pc:sldChg>
    </pc:docChg>
  </pc:docChgLst>
  <pc:docChgLst>
    <pc:chgData name="THORSTEN KALB" userId="S::thkalbka98@alumnes.ub.edu::4c13f8a0-31df-44db-85cd-ff92748f3661" providerId="AD" clId="Web-{D3C9F792-E739-4F0E-9CBB-84028B740F4F}"/>
    <pc:docChg chg="addSld modSld sldOrd">
      <pc:chgData name="THORSTEN KALB" userId="S::thkalbka98@alumnes.ub.edu::4c13f8a0-31df-44db-85cd-ff92748f3661" providerId="AD" clId="Web-{D3C9F792-E739-4F0E-9CBB-84028B740F4F}" dt="2022-11-24T14:34:56.122" v="232" actId="20577"/>
      <pc:docMkLst>
        <pc:docMk/>
      </pc:docMkLst>
      <pc:sldChg chg="modSp">
        <pc:chgData name="THORSTEN KALB" userId="S::thkalbka98@alumnes.ub.edu::4c13f8a0-31df-44db-85cd-ff92748f3661" providerId="AD" clId="Web-{D3C9F792-E739-4F0E-9CBB-84028B740F4F}" dt="2022-11-24T14:34:56.122" v="232" actId="20577"/>
        <pc:sldMkLst>
          <pc:docMk/>
          <pc:sldMk cId="2406273178" sldId="256"/>
        </pc:sldMkLst>
        <pc:spChg chg="mod">
          <ac:chgData name="THORSTEN KALB" userId="S::thkalbka98@alumnes.ub.edu::4c13f8a0-31df-44db-85cd-ff92748f3661" providerId="AD" clId="Web-{D3C9F792-E739-4F0E-9CBB-84028B740F4F}" dt="2022-11-24T13:56:32.672" v="42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THORSTEN KALB" userId="S::thkalbka98@alumnes.ub.edu::4c13f8a0-31df-44db-85cd-ff92748f3661" providerId="AD" clId="Web-{D3C9F792-E739-4F0E-9CBB-84028B740F4F}" dt="2022-11-24T14:34:56.122" v="232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 new ord">
        <pc:chgData name="THORSTEN KALB" userId="S::thkalbka98@alumnes.ub.edu::4c13f8a0-31df-44db-85cd-ff92748f3661" providerId="AD" clId="Web-{D3C9F792-E739-4F0E-9CBB-84028B740F4F}" dt="2022-11-24T14:09:47.155" v="151"/>
        <pc:sldMkLst>
          <pc:docMk/>
          <pc:sldMk cId="3524462139" sldId="257"/>
        </pc:sldMkLst>
        <pc:spChg chg="mod">
          <ac:chgData name="THORSTEN KALB" userId="S::thkalbka98@alumnes.ub.edu::4c13f8a0-31df-44db-85cd-ff92748f3661" providerId="AD" clId="Web-{D3C9F792-E739-4F0E-9CBB-84028B740F4F}" dt="2022-11-24T14:09:30.873" v="149" actId="20577"/>
          <ac:spMkLst>
            <pc:docMk/>
            <pc:sldMk cId="3524462139" sldId="257"/>
            <ac:spMk id="2" creationId="{9E1ED609-69D4-81E7-700F-E538A91FF35A}"/>
          </ac:spMkLst>
        </pc:spChg>
      </pc:sldChg>
      <pc:sldChg chg="modSp new">
        <pc:chgData name="THORSTEN KALB" userId="S::thkalbka98@alumnes.ub.edu::4c13f8a0-31df-44db-85cd-ff92748f3661" providerId="AD" clId="Web-{D3C9F792-E739-4F0E-9CBB-84028B740F4F}" dt="2022-11-24T14:00:15.290" v="100" actId="20577"/>
        <pc:sldMkLst>
          <pc:docMk/>
          <pc:sldMk cId="3494565221" sldId="258"/>
        </pc:sldMkLst>
        <pc:spChg chg="mod">
          <ac:chgData name="THORSTEN KALB" userId="S::thkalbka98@alumnes.ub.edu::4c13f8a0-31df-44db-85cd-ff92748f3661" providerId="AD" clId="Web-{D3C9F792-E739-4F0E-9CBB-84028B740F4F}" dt="2022-11-24T14:00:15.290" v="100" actId="20577"/>
          <ac:spMkLst>
            <pc:docMk/>
            <pc:sldMk cId="3494565221" sldId="258"/>
            <ac:spMk id="2" creationId="{04FD6A47-F003-EA6B-EE0F-9DA160098A2A}"/>
          </ac:spMkLst>
        </pc:spChg>
      </pc:sldChg>
      <pc:sldChg chg="ord">
        <pc:chgData name="THORSTEN KALB" userId="S::thkalbka98@alumnes.ub.edu::4c13f8a0-31df-44db-85cd-ff92748f3661" providerId="AD" clId="Web-{D3C9F792-E739-4F0E-9CBB-84028B740F4F}" dt="2022-11-24T14:08:41.684" v="102"/>
        <pc:sldMkLst>
          <pc:docMk/>
          <pc:sldMk cId="235367535" sldId="259"/>
        </pc:sldMkLst>
      </pc:sldChg>
      <pc:sldChg chg="new">
        <pc:chgData name="THORSTEN KALB" userId="S::thkalbka98@alumnes.ub.edu::4c13f8a0-31df-44db-85cd-ff92748f3661" providerId="AD" clId="Web-{D3C9F792-E739-4F0E-9CBB-84028B740F4F}" dt="2022-11-24T14:08:47.575" v="103"/>
        <pc:sldMkLst>
          <pc:docMk/>
          <pc:sldMk cId="810312043" sldId="260"/>
        </pc:sldMkLst>
      </pc:sldChg>
      <pc:sldChg chg="modSp new">
        <pc:chgData name="THORSTEN KALB" userId="S::thkalbka98@alumnes.ub.edu::4c13f8a0-31df-44db-85cd-ff92748f3661" providerId="AD" clId="Web-{D3C9F792-E739-4F0E-9CBB-84028B740F4F}" dt="2022-11-24T14:09:55.578" v="174" actId="20577"/>
        <pc:sldMkLst>
          <pc:docMk/>
          <pc:sldMk cId="152347476" sldId="261"/>
        </pc:sldMkLst>
        <pc:spChg chg="mod">
          <ac:chgData name="THORSTEN KALB" userId="S::thkalbka98@alumnes.ub.edu::4c13f8a0-31df-44db-85cd-ff92748f3661" providerId="AD" clId="Web-{D3C9F792-E739-4F0E-9CBB-84028B740F4F}" dt="2022-11-24T14:09:55.578" v="174" actId="20577"/>
          <ac:spMkLst>
            <pc:docMk/>
            <pc:sldMk cId="152347476" sldId="261"/>
            <ac:spMk id="2" creationId="{15AEAEC0-69FB-67CE-C866-066FCC2CDBB0}"/>
          </ac:spMkLst>
        </pc:spChg>
      </pc:sldChg>
    </pc:docChg>
  </pc:docChgLst>
  <pc:docChgLst>
    <pc:chgData name="ALESSIA SIMONE" userId="S::asimonsi15@alumnes.ub.edu::090428c6-a9de-46c7-ac19-d34cbeaf40c5" providerId="AD" clId="Web-{790592EB-188E-3037-BA18-045D0EC281C2}"/>
    <pc:docChg chg="addSld delSld modSld">
      <pc:chgData name="ALESSIA SIMONE" userId="S::asimonsi15@alumnes.ub.edu::090428c6-a9de-46c7-ac19-d34cbeaf40c5" providerId="AD" clId="Web-{790592EB-188E-3037-BA18-045D0EC281C2}" dt="2022-11-25T15:37:17.901" v="687"/>
      <pc:docMkLst>
        <pc:docMk/>
      </pc:docMkLst>
      <pc:sldChg chg="modSp">
        <pc:chgData name="ALESSIA SIMONE" userId="S::asimonsi15@alumnes.ub.edu::090428c6-a9de-46c7-ac19-d34cbeaf40c5" providerId="AD" clId="Web-{790592EB-188E-3037-BA18-045D0EC281C2}" dt="2022-11-24T14:53:33.146" v="572" actId="20577"/>
        <pc:sldMkLst>
          <pc:docMk/>
          <pc:sldMk cId="2406273178" sldId="256"/>
        </pc:sldMkLst>
        <pc:spChg chg="mod">
          <ac:chgData name="ALESSIA SIMONE" userId="S::asimonsi15@alumnes.ub.edu::090428c6-a9de-46c7-ac19-d34cbeaf40c5" providerId="AD" clId="Web-{790592EB-188E-3037-BA18-045D0EC281C2}" dt="2022-11-24T14:53:33.146" v="572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add del">
        <pc:chgData name="ALESSIA SIMONE" userId="S::asimonsi15@alumnes.ub.edu::090428c6-a9de-46c7-ac19-d34cbeaf40c5" providerId="AD" clId="Web-{790592EB-188E-3037-BA18-045D0EC281C2}" dt="2022-11-25T15:37:14.479" v="686"/>
        <pc:sldMkLst>
          <pc:docMk/>
          <pc:sldMk cId="3494565221" sldId="258"/>
        </pc:sldMkLst>
      </pc:sldChg>
      <pc:sldChg chg="addSp delSp modSp">
        <pc:chgData name="ALESSIA SIMONE" userId="S::asimonsi15@alumnes.ub.edu::090428c6-a9de-46c7-ac19-d34cbeaf40c5" providerId="AD" clId="Web-{790592EB-188E-3037-BA18-045D0EC281C2}" dt="2022-11-24T16:00:20.362" v="675" actId="14100"/>
        <pc:sldMkLst>
          <pc:docMk/>
          <pc:sldMk cId="152347476" sldId="261"/>
        </pc:sldMkLst>
        <pc:spChg chg="mod">
          <ac:chgData name="ALESSIA SIMONE" userId="S::asimonsi15@alumnes.ub.edu::090428c6-a9de-46c7-ac19-d34cbeaf40c5" providerId="AD" clId="Web-{790592EB-188E-3037-BA18-045D0EC281C2}" dt="2022-11-24T14:48:14.545" v="568" actId="20577"/>
          <ac:spMkLst>
            <pc:docMk/>
            <pc:sldMk cId="152347476" sldId="261"/>
            <ac:spMk id="3" creationId="{F6ABB0CC-0B93-C960-2CAE-1D73E71665D3}"/>
          </ac:spMkLst>
        </pc:spChg>
        <pc:spChg chg="add del mod">
          <ac:chgData name="ALESSIA SIMONE" userId="S::asimonsi15@alumnes.ub.edu::090428c6-a9de-46c7-ac19-d34cbeaf40c5" providerId="AD" clId="Web-{790592EB-188E-3037-BA18-045D0EC281C2}" dt="2022-11-24T14:22:56.604" v="32"/>
          <ac:spMkLst>
            <pc:docMk/>
            <pc:sldMk cId="152347476" sldId="261"/>
            <ac:spMk id="5" creationId="{BFE9D85A-1BC1-4B30-B7B2-338A11C03D56}"/>
          </ac:spMkLst>
        </pc:spChg>
        <pc:spChg chg="add mod">
          <ac:chgData name="ALESSIA SIMONE" userId="S::asimonsi15@alumnes.ub.edu::090428c6-a9de-46c7-ac19-d34cbeaf40c5" providerId="AD" clId="Web-{790592EB-188E-3037-BA18-045D0EC281C2}" dt="2022-11-24T14:36:07.262" v="379" actId="1076"/>
          <ac:spMkLst>
            <pc:docMk/>
            <pc:sldMk cId="152347476" sldId="261"/>
            <ac:spMk id="12" creationId="{DB558520-43A0-837B-E759-EB5977EC03E0}"/>
          </ac:spMkLst>
        </pc:spChg>
        <pc:graphicFrameChg chg="add mod modGraphic">
          <ac:chgData name="ALESSIA SIMONE" userId="S::asimonsi15@alumnes.ub.edu::090428c6-a9de-46c7-ac19-d34cbeaf40c5" providerId="AD" clId="Web-{790592EB-188E-3037-BA18-045D0EC281C2}" dt="2022-11-24T15:36:46.440" v="609"/>
          <ac:graphicFrameMkLst>
            <pc:docMk/>
            <pc:sldMk cId="152347476" sldId="261"/>
            <ac:graphicFrameMk id="4" creationId="{021BCF15-3BC5-4356-6A55-EB5FE6C82643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22:54.978" v="29"/>
          <ac:graphicFrameMkLst>
            <pc:docMk/>
            <pc:sldMk cId="152347476" sldId="261"/>
            <ac:graphicFrameMk id="6" creationId="{6CA8B053-F5C7-5CBC-D31D-3006C40E98C7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22:54.307" v="28"/>
          <ac:graphicFrameMkLst>
            <pc:docMk/>
            <pc:sldMk cId="152347476" sldId="261"/>
            <ac:graphicFrameMk id="7" creationId="{E3D6FE22-91B9-A796-59C6-1E39D3FEA2AD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22:53.541" v="27"/>
          <ac:graphicFrameMkLst>
            <pc:docMk/>
            <pc:sldMk cId="152347476" sldId="261"/>
            <ac:graphicFrameMk id="8" creationId="{B67585B9-A977-59E6-E672-C139A7E12BDF}"/>
          </ac:graphicFrameMkLst>
        </pc:graphicFrameChg>
        <pc:graphicFrameChg chg="add del mod modGraphic">
          <ac:chgData name="ALESSIA SIMONE" userId="S::asimonsi15@alumnes.ub.edu::090428c6-a9de-46c7-ac19-d34cbeaf40c5" providerId="AD" clId="Web-{790592EB-188E-3037-BA18-045D0EC281C2}" dt="2022-11-24T15:37:22.051" v="615"/>
          <ac:graphicFrameMkLst>
            <pc:docMk/>
            <pc:sldMk cId="152347476" sldId="261"/>
            <ac:graphicFrameMk id="9" creationId="{EB6487D6-B5CC-A17C-E1ED-B1B68CA0DE11}"/>
          </ac:graphicFrameMkLst>
        </pc:graphicFrameChg>
        <pc:graphicFrameChg chg="add del mod modGraphic">
          <ac:chgData name="ALESSIA SIMONE" userId="S::asimonsi15@alumnes.ub.edu::090428c6-a9de-46c7-ac19-d34cbeaf40c5" providerId="AD" clId="Web-{790592EB-188E-3037-BA18-045D0EC281C2}" dt="2022-11-24T15:37:25.066" v="616"/>
          <ac:graphicFrameMkLst>
            <pc:docMk/>
            <pc:sldMk cId="152347476" sldId="261"/>
            <ac:graphicFrameMk id="10" creationId="{2D87D175-5833-9418-C1DE-E41C2F26FA23}"/>
          </ac:graphicFrameMkLst>
        </pc:graphicFrameChg>
        <pc:graphicFrameChg chg="add del mod modGraphic">
          <ac:chgData name="ALESSIA SIMONE" userId="S::asimonsi15@alumnes.ub.edu::090428c6-a9de-46c7-ac19-d34cbeaf40c5" providerId="AD" clId="Web-{790592EB-188E-3037-BA18-045D0EC281C2}" dt="2022-11-24T15:37:27.363" v="617"/>
          <ac:graphicFrameMkLst>
            <pc:docMk/>
            <pc:sldMk cId="152347476" sldId="261"/>
            <ac:graphicFrameMk id="11" creationId="{914DA3C7-B8CD-E17C-F376-1B4A5D09A3F4}"/>
          </ac:graphicFrameMkLst>
        </pc:graphicFrameChg>
        <pc:graphicFrameChg chg="add mod modGraphic">
          <ac:chgData name="ALESSIA SIMONE" userId="S::asimonsi15@alumnes.ub.edu::090428c6-a9de-46c7-ac19-d34cbeaf40c5" providerId="AD" clId="Web-{790592EB-188E-3037-BA18-045D0EC281C2}" dt="2022-11-24T15:38:51.257" v="654" actId="1076"/>
          <ac:graphicFrameMkLst>
            <pc:docMk/>
            <pc:sldMk cId="152347476" sldId="261"/>
            <ac:graphicFrameMk id="13" creationId="{396E6A2E-88A8-074B-F67D-58B0549B471E}"/>
          </ac:graphicFrameMkLst>
        </pc:graphicFrameChg>
        <pc:graphicFrameChg chg="add mod modGraphic">
          <ac:chgData name="ALESSIA SIMONE" userId="S::asimonsi15@alumnes.ub.edu::090428c6-a9de-46c7-ac19-d34cbeaf40c5" providerId="AD" clId="Web-{790592EB-188E-3037-BA18-045D0EC281C2}" dt="2022-11-24T15:38:45.194" v="651"/>
          <ac:graphicFrameMkLst>
            <pc:docMk/>
            <pc:sldMk cId="152347476" sldId="261"/>
            <ac:graphicFrameMk id="14" creationId="{8940563E-2C2E-49EB-71B7-EDBF3F2F3FCC}"/>
          </ac:graphicFrameMkLst>
        </pc:graphicFrameChg>
        <pc:graphicFrameChg chg="add mod modGraphic">
          <ac:chgData name="ALESSIA SIMONE" userId="S::asimonsi15@alumnes.ub.edu::090428c6-a9de-46c7-ac19-d34cbeaf40c5" providerId="AD" clId="Web-{790592EB-188E-3037-BA18-045D0EC281C2}" dt="2022-11-24T15:38:13.037" v="641" actId="1076"/>
          <ac:graphicFrameMkLst>
            <pc:docMk/>
            <pc:sldMk cId="152347476" sldId="261"/>
            <ac:graphicFrameMk id="15" creationId="{D5B40380-DF8C-FFF4-3B01-A1CDD7675752}"/>
          </ac:graphicFrameMkLst>
        </pc:graphicFrameChg>
        <pc:picChg chg="add mod">
          <ac:chgData name="ALESSIA SIMONE" userId="S::asimonsi15@alumnes.ub.edu::090428c6-a9de-46c7-ac19-d34cbeaf40c5" providerId="AD" clId="Web-{790592EB-188E-3037-BA18-045D0EC281C2}" dt="2022-11-24T15:58:00.656" v="665" actId="1076"/>
          <ac:picMkLst>
            <pc:docMk/>
            <pc:sldMk cId="152347476" sldId="261"/>
            <ac:picMk id="5" creationId="{128ABF72-BA66-87D1-A761-17B929E7151B}"/>
          </ac:picMkLst>
        </pc:picChg>
        <pc:picChg chg="add del mod modCrop">
          <ac:chgData name="ALESSIA SIMONE" userId="S::asimonsi15@alumnes.ub.edu::090428c6-a9de-46c7-ac19-d34cbeaf40c5" providerId="AD" clId="Web-{790592EB-188E-3037-BA18-045D0EC281C2}" dt="2022-11-24T15:35:18.703" v="604"/>
          <ac:picMkLst>
            <pc:docMk/>
            <pc:sldMk cId="152347476" sldId="261"/>
            <ac:picMk id="5" creationId="{4071B491-9E7C-1F3F-F7F4-B72E22BAD499}"/>
          </ac:picMkLst>
        </pc:picChg>
        <pc:picChg chg="add del mod modCrop">
          <ac:chgData name="ALESSIA SIMONE" userId="S::asimonsi15@alumnes.ub.edu::090428c6-a9de-46c7-ac19-d34cbeaf40c5" providerId="AD" clId="Web-{790592EB-188E-3037-BA18-045D0EC281C2}" dt="2022-11-24T15:35:17.125" v="603"/>
          <ac:picMkLst>
            <pc:docMk/>
            <pc:sldMk cId="152347476" sldId="261"/>
            <ac:picMk id="6" creationId="{39A5264C-5381-52FF-10DF-63E5DC92D329}"/>
          </ac:picMkLst>
        </pc:picChg>
        <pc:picChg chg="add mod">
          <ac:chgData name="ALESSIA SIMONE" userId="S::asimonsi15@alumnes.ub.edu::090428c6-a9de-46c7-ac19-d34cbeaf40c5" providerId="AD" clId="Web-{790592EB-188E-3037-BA18-045D0EC281C2}" dt="2022-11-24T15:59:00.064" v="670" actId="1076"/>
          <ac:picMkLst>
            <pc:docMk/>
            <pc:sldMk cId="152347476" sldId="261"/>
            <ac:picMk id="6" creationId="{5BA2400D-11DD-87A5-EE00-584957983559}"/>
          </ac:picMkLst>
        </pc:picChg>
        <pc:picChg chg="add mod ord">
          <ac:chgData name="ALESSIA SIMONE" userId="S::asimonsi15@alumnes.ub.edu::090428c6-a9de-46c7-ac19-d34cbeaf40c5" providerId="AD" clId="Web-{790592EB-188E-3037-BA18-045D0EC281C2}" dt="2022-11-24T15:39:09.133" v="659" actId="1076"/>
          <ac:picMkLst>
            <pc:docMk/>
            <pc:sldMk cId="152347476" sldId="261"/>
            <ac:picMk id="7" creationId="{A150784C-56C7-A610-7D7B-614C69182C3F}"/>
          </ac:picMkLst>
        </pc:picChg>
        <pc:picChg chg="add del mod">
          <ac:chgData name="ALESSIA SIMONE" userId="S::asimonsi15@alumnes.ub.edu::090428c6-a9de-46c7-ac19-d34cbeaf40c5" providerId="AD" clId="Web-{790592EB-188E-3037-BA18-045D0EC281C2}" dt="2022-11-24T15:37:10.503" v="614"/>
          <ac:picMkLst>
            <pc:docMk/>
            <pc:sldMk cId="152347476" sldId="261"/>
            <ac:picMk id="8" creationId="{D70E739F-F599-286A-4736-71D1C071617E}"/>
          </ac:picMkLst>
        </pc:picChg>
        <pc:picChg chg="add mod">
          <ac:chgData name="ALESSIA SIMONE" userId="S::asimonsi15@alumnes.ub.edu::090428c6-a9de-46c7-ac19-d34cbeaf40c5" providerId="AD" clId="Web-{790592EB-188E-3037-BA18-045D0EC281C2}" dt="2022-11-24T16:00:20.362" v="675" actId="14100"/>
          <ac:picMkLst>
            <pc:docMk/>
            <pc:sldMk cId="152347476" sldId="261"/>
            <ac:picMk id="8" creationId="{EAE4C08B-62E1-96D8-4BA1-8FC67B78E791}"/>
          </ac:picMkLst>
        </pc:picChg>
      </pc:sldChg>
      <pc:sldChg chg="addSp delSp modSp new">
        <pc:chgData name="ALESSIA SIMONE" userId="S::asimonsi15@alumnes.ub.edu::090428c6-a9de-46c7-ac19-d34cbeaf40c5" providerId="AD" clId="Web-{790592EB-188E-3037-BA18-045D0EC281C2}" dt="2022-11-24T16:02:28.756" v="683" actId="1076"/>
        <pc:sldMkLst>
          <pc:docMk/>
          <pc:sldMk cId="3901686485" sldId="262"/>
        </pc:sldMkLst>
        <pc:spChg chg="mod">
          <ac:chgData name="ALESSIA SIMONE" userId="S::asimonsi15@alumnes.ub.edu::090428c6-a9de-46c7-ac19-d34cbeaf40c5" providerId="AD" clId="Web-{790592EB-188E-3037-BA18-045D0EC281C2}" dt="2022-11-24T14:28:30.361" v="273" actId="20577"/>
          <ac:spMkLst>
            <pc:docMk/>
            <pc:sldMk cId="3901686485" sldId="262"/>
            <ac:spMk id="2" creationId="{964C5CE4-6CB0-55CF-FC1E-55CD9FAEB629}"/>
          </ac:spMkLst>
        </pc:spChg>
        <pc:spChg chg="mod">
          <ac:chgData name="ALESSIA SIMONE" userId="S::asimonsi15@alumnes.ub.edu::090428c6-a9de-46c7-ac19-d34cbeaf40c5" providerId="AD" clId="Web-{790592EB-188E-3037-BA18-045D0EC281C2}" dt="2022-11-24T14:43:50.304" v="533" actId="1076"/>
          <ac:spMkLst>
            <pc:docMk/>
            <pc:sldMk cId="3901686485" sldId="262"/>
            <ac:spMk id="3" creationId="{27A82714-4ADB-3425-DBCF-C5BF20FA98E9}"/>
          </ac:spMkLst>
        </pc:spChg>
        <pc:graphicFrameChg chg="add mod modGraphic">
          <ac:chgData name="ALESSIA SIMONE" userId="S::asimonsi15@alumnes.ub.edu::090428c6-a9de-46c7-ac19-d34cbeaf40c5" providerId="AD" clId="Web-{790592EB-188E-3037-BA18-045D0EC281C2}" dt="2022-11-24T14:42:33.349" v="522" actId="1076"/>
          <ac:graphicFrameMkLst>
            <pc:docMk/>
            <pc:sldMk cId="3901686485" sldId="262"/>
            <ac:graphicFrameMk id="5" creationId="{283D6F84-C2A0-9D0D-5206-8F5EA1B2E8E9}"/>
          </ac:graphicFrameMkLst>
        </pc:graphicFrameChg>
        <pc:graphicFrameChg chg="add del mod modGraphic">
          <ac:chgData name="ALESSIA SIMONE" userId="S::asimonsi15@alumnes.ub.edu::090428c6-a9de-46c7-ac19-d34cbeaf40c5" providerId="AD" clId="Web-{790592EB-188E-3037-BA18-045D0EC281C2}" dt="2022-11-24T14:40:50.003" v="486"/>
          <ac:graphicFrameMkLst>
            <pc:docMk/>
            <pc:sldMk cId="3901686485" sldId="262"/>
            <ac:graphicFrameMk id="7" creationId="{25CF80A1-E998-26D5-F805-1327E7F9A24E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40:50.003" v="485"/>
          <ac:graphicFrameMkLst>
            <pc:docMk/>
            <pc:sldMk cId="3901686485" sldId="262"/>
            <ac:graphicFrameMk id="9" creationId="{82229927-3316-00D6-B8FB-C27706286FD3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40:50.003" v="484"/>
          <ac:graphicFrameMkLst>
            <pc:docMk/>
            <pc:sldMk cId="3901686485" sldId="262"/>
            <ac:graphicFrameMk id="11" creationId="{FF430788-D454-AB86-37AB-E44D8F1D2965}"/>
          </ac:graphicFrameMkLst>
        </pc:graphicFrameChg>
        <pc:graphicFrameChg chg="add del mod modGraphic">
          <ac:chgData name="ALESSIA SIMONE" userId="S::asimonsi15@alumnes.ub.edu::090428c6-a9de-46c7-ac19-d34cbeaf40c5" providerId="AD" clId="Web-{790592EB-188E-3037-BA18-045D0EC281C2}" dt="2022-11-24T14:40:50.003" v="483"/>
          <ac:graphicFrameMkLst>
            <pc:docMk/>
            <pc:sldMk cId="3901686485" sldId="262"/>
            <ac:graphicFrameMk id="13" creationId="{BB3E2553-B3C0-CA3E-A4D5-680678DBC93B}"/>
          </ac:graphicFrameMkLst>
        </pc:graphicFrameChg>
        <pc:graphicFrameChg chg="add del mod modGraphic">
          <ac:chgData name="ALESSIA SIMONE" userId="S::asimonsi15@alumnes.ub.edu::090428c6-a9de-46c7-ac19-d34cbeaf40c5" providerId="AD" clId="Web-{790592EB-188E-3037-BA18-045D0EC281C2}" dt="2022-11-24T14:41:22.316" v="500"/>
          <ac:graphicFrameMkLst>
            <pc:docMk/>
            <pc:sldMk cId="3901686485" sldId="262"/>
            <ac:graphicFrameMk id="15" creationId="{C843F6EC-2A37-AD4C-1C48-04ACEFF6D17F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41:29.113" v="501"/>
          <ac:graphicFrameMkLst>
            <pc:docMk/>
            <pc:sldMk cId="3901686485" sldId="262"/>
            <ac:graphicFrameMk id="17" creationId="{D198EF3D-EC06-A9AE-2681-F7F684BB8B87}"/>
          </ac:graphicFrameMkLst>
        </pc:graphicFrameChg>
        <pc:graphicFrameChg chg="add mod modGraphic">
          <ac:chgData name="ALESSIA SIMONE" userId="S::asimonsi15@alumnes.ub.edu::090428c6-a9de-46c7-ac19-d34cbeaf40c5" providerId="AD" clId="Web-{790592EB-188E-3037-BA18-045D0EC281C2}" dt="2022-11-24T14:43:39.663" v="531" actId="1076"/>
          <ac:graphicFrameMkLst>
            <pc:docMk/>
            <pc:sldMk cId="3901686485" sldId="262"/>
            <ac:graphicFrameMk id="19" creationId="{0F66AE34-827F-80DD-49DC-4F0B37E4BFD4}"/>
          </ac:graphicFrameMkLst>
        </pc:graphicFrameChg>
        <pc:graphicFrameChg chg="add del">
          <ac:chgData name="ALESSIA SIMONE" userId="S::asimonsi15@alumnes.ub.edu::090428c6-a9de-46c7-ac19-d34cbeaf40c5" providerId="AD" clId="Web-{790592EB-188E-3037-BA18-045D0EC281C2}" dt="2022-11-24T14:41:32.332" v="502"/>
          <ac:graphicFrameMkLst>
            <pc:docMk/>
            <pc:sldMk cId="3901686485" sldId="262"/>
            <ac:graphicFrameMk id="21" creationId="{62310489-0185-8E8F-CBE6-6DC2035883AC}"/>
          </ac:graphicFrameMkLst>
        </pc:graphicFrameChg>
        <pc:graphicFrameChg chg="add mod">
          <ac:chgData name="ALESSIA SIMONE" userId="S::asimonsi15@alumnes.ub.edu::090428c6-a9de-46c7-ac19-d34cbeaf40c5" providerId="AD" clId="Web-{790592EB-188E-3037-BA18-045D0EC281C2}" dt="2022-11-24T14:43:16.475" v="530" actId="1076"/>
          <ac:graphicFrameMkLst>
            <pc:docMk/>
            <pc:sldMk cId="3901686485" sldId="262"/>
            <ac:graphicFrameMk id="22" creationId="{3A194511-A0E2-280B-347B-7F9FDDEE87C2}"/>
          </ac:graphicFrameMkLst>
        </pc:graphicFrameChg>
        <pc:graphicFrameChg chg="add mod modGraphic">
          <ac:chgData name="ALESSIA SIMONE" userId="S::asimonsi15@alumnes.ub.edu::090428c6-a9de-46c7-ac19-d34cbeaf40c5" providerId="AD" clId="Web-{790592EB-188E-3037-BA18-045D0EC281C2}" dt="2022-11-24T14:43:06.819" v="529" actId="1076"/>
          <ac:graphicFrameMkLst>
            <pc:docMk/>
            <pc:sldMk cId="3901686485" sldId="262"/>
            <ac:graphicFrameMk id="23" creationId="{A3FA0A2A-4BAB-086B-0CB0-C3345BD47A6F}"/>
          </ac:graphicFrameMkLst>
        </pc:graphicFrameChg>
        <pc:graphicFrameChg chg="add mod modGraphic">
          <ac:chgData name="ALESSIA SIMONE" userId="S::asimonsi15@alumnes.ub.edu::090428c6-a9de-46c7-ac19-d34cbeaf40c5" providerId="AD" clId="Web-{790592EB-188E-3037-BA18-045D0EC281C2}" dt="2022-11-24T14:43:02.287" v="528" actId="1076"/>
          <ac:graphicFrameMkLst>
            <pc:docMk/>
            <pc:sldMk cId="3901686485" sldId="262"/>
            <ac:graphicFrameMk id="24" creationId="{EBD3596B-DDE9-C882-37F3-6B7FDA6EE400}"/>
          </ac:graphicFrameMkLst>
        </pc:graphicFrameChg>
        <pc:picChg chg="add mod">
          <ac:chgData name="ALESSIA SIMONE" userId="S::asimonsi15@alumnes.ub.edu::090428c6-a9de-46c7-ac19-d34cbeaf40c5" providerId="AD" clId="Web-{790592EB-188E-3037-BA18-045D0EC281C2}" dt="2022-11-24T16:02:28.756" v="683" actId="1076"/>
          <ac:picMkLst>
            <pc:docMk/>
            <pc:sldMk cId="3901686485" sldId="262"/>
            <ac:picMk id="4" creationId="{DD28D7D9-049D-47CA-A8C9-75DEB35A85BB}"/>
          </ac:picMkLst>
        </pc:picChg>
        <pc:cxnChg chg="add mod">
          <ac:chgData name="ALESSIA SIMONE" userId="S::asimonsi15@alumnes.ub.edu::090428c6-a9de-46c7-ac19-d34cbeaf40c5" providerId="AD" clId="Web-{790592EB-188E-3037-BA18-045D0EC281C2}" dt="2022-11-24T14:45:47.729" v="550" actId="1076"/>
          <ac:cxnSpMkLst>
            <pc:docMk/>
            <pc:sldMk cId="3901686485" sldId="262"/>
            <ac:cxnSpMk id="25" creationId="{121F2C1B-0BC7-9E0E-723F-6AF080165E5D}"/>
          </ac:cxnSpMkLst>
        </pc:cxnChg>
        <pc:cxnChg chg="add mod">
          <ac:chgData name="ALESSIA SIMONE" userId="S::asimonsi15@alumnes.ub.edu::090428c6-a9de-46c7-ac19-d34cbeaf40c5" providerId="AD" clId="Web-{790592EB-188E-3037-BA18-045D0EC281C2}" dt="2022-11-24T14:45:43.369" v="549" actId="14100"/>
          <ac:cxnSpMkLst>
            <pc:docMk/>
            <pc:sldMk cId="3901686485" sldId="262"/>
            <ac:cxnSpMk id="26" creationId="{00966431-F0FD-1552-06FA-5E52E5468E15}"/>
          </ac:cxnSpMkLst>
        </pc:cxnChg>
        <pc:cxnChg chg="add mod">
          <ac:chgData name="ALESSIA SIMONE" userId="S::asimonsi15@alumnes.ub.edu::090428c6-a9de-46c7-ac19-d34cbeaf40c5" providerId="AD" clId="Web-{790592EB-188E-3037-BA18-045D0EC281C2}" dt="2022-11-24T14:46:23.901" v="554" actId="14100"/>
          <ac:cxnSpMkLst>
            <pc:docMk/>
            <pc:sldMk cId="3901686485" sldId="262"/>
            <ac:cxnSpMk id="27" creationId="{AC43E3FA-F475-E6B4-883E-A3BFB0C660E5}"/>
          </ac:cxnSpMkLst>
        </pc:cxnChg>
        <pc:cxnChg chg="add mod">
          <ac:chgData name="ALESSIA SIMONE" userId="S::asimonsi15@alumnes.ub.edu::090428c6-a9de-46c7-ac19-d34cbeaf40c5" providerId="AD" clId="Web-{790592EB-188E-3037-BA18-045D0EC281C2}" dt="2022-11-24T14:45:20.525" v="545" actId="14100"/>
          <ac:cxnSpMkLst>
            <pc:docMk/>
            <pc:sldMk cId="3901686485" sldId="262"/>
            <ac:cxnSpMk id="28" creationId="{E1FEF484-CC87-92AE-C70B-BD53DEAB5F0D}"/>
          </ac:cxnSpMkLst>
        </pc:cxnChg>
      </pc:sldChg>
      <pc:sldChg chg="add del">
        <pc:chgData name="ALESSIA SIMONE" userId="S::asimonsi15@alumnes.ub.edu::090428c6-a9de-46c7-ac19-d34cbeaf40c5" providerId="AD" clId="Web-{790592EB-188E-3037-BA18-045D0EC281C2}" dt="2022-11-25T15:37:17.901" v="687"/>
        <pc:sldMkLst>
          <pc:docMk/>
          <pc:sldMk cId="3940883920" sldId="263"/>
        </pc:sldMkLst>
      </pc:sldChg>
    </pc:docChg>
  </pc:docChgLst>
  <pc:docChgLst>
    <pc:chgData name="SALIH BERK GÖNENÇ" userId="S::sgonengo9@alumnes.ub.edu::40f93f94-c68b-45e1-a55b-b1b561fce5db" providerId="AD" clId="Web-{EA22E64A-5272-D202-EEBE-18FA62A848F0}"/>
    <pc:docChg chg="addSld modSld">
      <pc:chgData name="SALIH BERK GÖNENÇ" userId="S::sgonengo9@alumnes.ub.edu::40f93f94-c68b-45e1-a55b-b1b561fce5db" providerId="AD" clId="Web-{EA22E64A-5272-D202-EEBE-18FA62A848F0}" dt="2022-11-24T14:53:52.751" v="156" actId="20577"/>
      <pc:docMkLst>
        <pc:docMk/>
      </pc:docMkLst>
      <pc:sldChg chg="modSp">
        <pc:chgData name="SALIH BERK GÖNENÇ" userId="S::sgonengo9@alumnes.ub.edu::40f93f94-c68b-45e1-a55b-b1b561fce5db" providerId="AD" clId="Web-{EA22E64A-5272-D202-EEBE-18FA62A848F0}" dt="2022-11-24T14:53:52.751" v="156" actId="20577"/>
        <pc:sldMkLst>
          <pc:docMk/>
          <pc:sldMk cId="2406273178" sldId="256"/>
        </pc:sldMkLst>
        <pc:spChg chg="mod">
          <ac:chgData name="SALIH BERK GÖNENÇ" userId="S::sgonengo9@alumnes.ub.edu::40f93f94-c68b-45e1-a55b-b1b561fce5db" providerId="AD" clId="Web-{EA22E64A-5272-D202-EEBE-18FA62A848F0}" dt="2022-11-24T14:53:52.751" v="156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addSp delSp modSp">
        <pc:chgData name="SALIH BERK GÖNENÇ" userId="S::sgonengo9@alumnes.ub.edu::40f93f94-c68b-45e1-a55b-b1b561fce5db" providerId="AD" clId="Web-{EA22E64A-5272-D202-EEBE-18FA62A848F0}" dt="2022-11-24T14:46:53.864" v="152"/>
        <pc:sldMkLst>
          <pc:docMk/>
          <pc:sldMk cId="3524462139" sldId="257"/>
        </pc:sldMkLst>
        <pc:spChg chg="add del mod">
          <ac:chgData name="SALIH BERK GÖNENÇ" userId="S::sgonengo9@alumnes.ub.edu::40f93f94-c68b-45e1-a55b-b1b561fce5db" providerId="AD" clId="Web-{EA22E64A-5272-D202-EEBE-18FA62A848F0}" dt="2022-11-24T14:23:07.853" v="35"/>
          <ac:spMkLst>
            <pc:docMk/>
            <pc:sldMk cId="3524462139" sldId="257"/>
            <ac:spMk id="3" creationId="{E7DBCD9A-3537-8386-CBE9-AD63137AE10E}"/>
          </ac:spMkLst>
        </pc:spChg>
        <pc:spChg chg="add del mod">
          <ac:chgData name="SALIH BERK GÖNENÇ" userId="S::sgonengo9@alumnes.ub.edu::40f93f94-c68b-45e1-a55b-b1b561fce5db" providerId="AD" clId="Web-{EA22E64A-5272-D202-EEBE-18FA62A848F0}" dt="2022-11-24T14:28:55.207" v="72"/>
          <ac:spMkLst>
            <pc:docMk/>
            <pc:sldMk cId="3524462139" sldId="257"/>
            <ac:spMk id="7" creationId="{3F5F7782-3543-3F0D-7E91-954A188D921A}"/>
          </ac:spMkLst>
        </pc:spChg>
        <pc:spChg chg="add mod">
          <ac:chgData name="SALIH BERK GÖNENÇ" userId="S::sgonengo9@alumnes.ub.edu::40f93f94-c68b-45e1-a55b-b1b561fce5db" providerId="AD" clId="Web-{EA22E64A-5272-D202-EEBE-18FA62A848F0}" dt="2022-11-24T14:26:41.141" v="51" actId="1076"/>
          <ac:spMkLst>
            <pc:docMk/>
            <pc:sldMk cId="3524462139" sldId="257"/>
            <ac:spMk id="8" creationId="{67BA607F-FB28-7DC1-9D13-E6F0193EB8F8}"/>
          </ac:spMkLst>
        </pc:spChg>
        <pc:spChg chg="add mod">
          <ac:chgData name="SALIH BERK GÖNENÇ" userId="S::sgonengo9@alumnes.ub.edu::40f93f94-c68b-45e1-a55b-b1b561fce5db" providerId="AD" clId="Web-{EA22E64A-5272-D202-EEBE-18FA62A848F0}" dt="2022-11-24T14:32:28.776" v="91" actId="1076"/>
          <ac:spMkLst>
            <pc:docMk/>
            <pc:sldMk cId="3524462139" sldId="257"/>
            <ac:spMk id="9" creationId="{D0DA3E8E-270B-72C0-5E62-A59DA8725951}"/>
          </ac:spMkLst>
        </pc:spChg>
        <pc:spChg chg="add del mod">
          <ac:chgData name="SALIH BERK GÖNENÇ" userId="S::sgonengo9@alumnes.ub.edu::40f93f94-c68b-45e1-a55b-b1b561fce5db" providerId="AD" clId="Web-{EA22E64A-5272-D202-EEBE-18FA62A848F0}" dt="2022-11-24T14:28:52.082" v="71"/>
          <ac:spMkLst>
            <pc:docMk/>
            <pc:sldMk cId="3524462139" sldId="257"/>
            <ac:spMk id="10" creationId="{6A790F45-ACA3-54F4-5A40-FA9538C40925}"/>
          </ac:spMkLst>
        </pc:spChg>
        <pc:spChg chg="add mod">
          <ac:chgData name="SALIH BERK GÖNENÇ" userId="S::sgonengo9@alumnes.ub.edu::40f93f94-c68b-45e1-a55b-b1b561fce5db" providerId="AD" clId="Web-{EA22E64A-5272-D202-EEBE-18FA62A848F0}" dt="2022-11-24T14:34:05.294" v="110" actId="20577"/>
          <ac:spMkLst>
            <pc:docMk/>
            <pc:sldMk cId="3524462139" sldId="257"/>
            <ac:spMk id="16" creationId="{CAF5824F-247D-D21E-776D-1B5E55C06793}"/>
          </ac:spMkLst>
        </pc:spChg>
        <pc:picChg chg="add del mod ord">
          <ac:chgData name="SALIH BERK GÖNENÇ" userId="S::sgonengo9@alumnes.ub.edu::40f93f94-c68b-45e1-a55b-b1b561fce5db" providerId="AD" clId="Web-{EA22E64A-5272-D202-EEBE-18FA62A848F0}" dt="2022-11-24T14:22:48.837" v="34"/>
          <ac:picMkLst>
            <pc:docMk/>
            <pc:sldMk cId="3524462139" sldId="257"/>
            <ac:picMk id="4" creationId="{F2EC22DA-4526-C403-830A-5227A264A12E}"/>
          </ac:picMkLst>
        </pc:picChg>
        <pc:picChg chg="add del mod ord">
          <ac:chgData name="SALIH BERK GÖNENÇ" userId="S::sgonengo9@alumnes.ub.edu::40f93f94-c68b-45e1-a55b-b1b561fce5db" providerId="AD" clId="Web-{EA22E64A-5272-D202-EEBE-18FA62A848F0}" dt="2022-11-24T14:23:44.479" v="38"/>
          <ac:picMkLst>
            <pc:docMk/>
            <pc:sldMk cId="3524462139" sldId="257"/>
            <ac:picMk id="5" creationId="{2B80EBCE-92C9-C03F-5425-3B10EFD6ED3C}"/>
          </ac:picMkLst>
        </pc:picChg>
        <pc:picChg chg="add mod ord">
          <ac:chgData name="SALIH BERK GÖNENÇ" userId="S::sgonengo9@alumnes.ub.edu::40f93f94-c68b-45e1-a55b-b1b561fce5db" providerId="AD" clId="Web-{EA22E64A-5272-D202-EEBE-18FA62A848F0}" dt="2022-11-24T14:38:46.959" v="127" actId="1076"/>
          <ac:picMkLst>
            <pc:docMk/>
            <pc:sldMk cId="3524462139" sldId="257"/>
            <ac:picMk id="11" creationId="{CF89B704-E760-C61A-D91F-DFBDD0DC128A}"/>
          </ac:picMkLst>
        </pc:picChg>
        <pc:picChg chg="add del mod">
          <ac:chgData name="SALIH BERK GÖNENÇ" userId="S::sgonengo9@alumnes.ub.edu::40f93f94-c68b-45e1-a55b-b1b561fce5db" providerId="AD" clId="Web-{EA22E64A-5272-D202-EEBE-18FA62A848F0}" dt="2022-11-24T14:30:17.147" v="82"/>
          <ac:picMkLst>
            <pc:docMk/>
            <pc:sldMk cId="3524462139" sldId="257"/>
            <ac:picMk id="13" creationId="{B5DAA82A-F010-0A21-0772-1325B8EE1469}"/>
          </ac:picMkLst>
        </pc:picChg>
        <pc:picChg chg="add del mod">
          <ac:chgData name="SALIH BERK GÖNENÇ" userId="S::sgonengo9@alumnes.ub.edu::40f93f94-c68b-45e1-a55b-b1b561fce5db" providerId="AD" clId="Web-{EA22E64A-5272-D202-EEBE-18FA62A848F0}" dt="2022-11-24T14:35:58.970" v="118"/>
          <ac:picMkLst>
            <pc:docMk/>
            <pc:sldMk cId="3524462139" sldId="257"/>
            <ac:picMk id="17" creationId="{E182E313-E352-4F12-9DEE-223D73C967F5}"/>
          </ac:picMkLst>
        </pc:picChg>
        <pc:picChg chg="add mod">
          <ac:chgData name="SALIH BERK GÖNENÇ" userId="S::sgonengo9@alumnes.ub.edu::40f93f94-c68b-45e1-a55b-b1b561fce5db" providerId="AD" clId="Web-{EA22E64A-5272-D202-EEBE-18FA62A848F0}" dt="2022-11-24T14:37:45.801" v="124" actId="1076"/>
          <ac:picMkLst>
            <pc:docMk/>
            <pc:sldMk cId="3524462139" sldId="257"/>
            <ac:picMk id="18" creationId="{3507A342-ECA0-4BBD-FF0A-1177C68074D4}"/>
          </ac:picMkLst>
        </pc:picChg>
        <pc:picChg chg="add mod">
          <ac:chgData name="SALIH BERK GÖNENÇ" userId="S::sgonengo9@alumnes.ub.edu::40f93f94-c68b-45e1-a55b-b1b561fce5db" providerId="AD" clId="Web-{EA22E64A-5272-D202-EEBE-18FA62A848F0}" dt="2022-11-24T14:42:57.404" v="146" actId="1076"/>
          <ac:picMkLst>
            <pc:docMk/>
            <pc:sldMk cId="3524462139" sldId="257"/>
            <ac:picMk id="21" creationId="{43D2FD65-C25E-3ADD-8704-231DDEA1C2E3}"/>
          </ac:picMkLst>
        </pc:picChg>
        <pc:cxnChg chg="add mod">
          <ac:chgData name="SALIH BERK GÖNENÇ" userId="S::sgonengo9@alumnes.ub.edu::40f93f94-c68b-45e1-a55b-b1b561fce5db" providerId="AD" clId="Web-{EA22E64A-5272-D202-EEBE-18FA62A848F0}" dt="2022-11-24T14:32:54.683" v="94" actId="14100"/>
          <ac:cxnSpMkLst>
            <pc:docMk/>
            <pc:sldMk cId="3524462139" sldId="257"/>
            <ac:cxnSpMk id="12" creationId="{1326951E-E461-0622-44D9-CB85AF66EFAF}"/>
          </ac:cxnSpMkLst>
        </pc:cxnChg>
        <pc:cxnChg chg="add del mod">
          <ac:chgData name="SALIH BERK GÖNENÇ" userId="S::sgonengo9@alumnes.ub.edu::40f93f94-c68b-45e1-a55b-b1b561fce5db" providerId="AD" clId="Web-{EA22E64A-5272-D202-EEBE-18FA62A848F0}" dt="2022-11-24T14:46:53.864" v="152"/>
          <ac:cxnSpMkLst>
            <pc:docMk/>
            <pc:sldMk cId="3524462139" sldId="257"/>
            <ac:cxnSpMk id="14" creationId="{984DDCEC-55A0-2A7A-23DA-9E72085E1863}"/>
          </ac:cxnSpMkLst>
        </pc:cxnChg>
        <pc:cxnChg chg="add mod">
          <ac:chgData name="SALIH BERK GÖNENÇ" userId="S::sgonengo9@alumnes.ub.edu::40f93f94-c68b-45e1-a55b-b1b561fce5db" providerId="AD" clId="Web-{EA22E64A-5272-D202-EEBE-18FA62A848F0}" dt="2022-11-24T14:33:05.011" v="97" actId="14100"/>
          <ac:cxnSpMkLst>
            <pc:docMk/>
            <pc:sldMk cId="3524462139" sldId="257"/>
            <ac:cxnSpMk id="15" creationId="{34D7D246-7460-12E8-E591-A1D0F1565383}"/>
          </ac:cxnSpMkLst>
        </pc:cxnChg>
        <pc:cxnChg chg="add del">
          <ac:chgData name="SALIH BERK GÖNENÇ" userId="S::sgonengo9@alumnes.ub.edu::40f93f94-c68b-45e1-a55b-b1b561fce5db" providerId="AD" clId="Web-{EA22E64A-5272-D202-EEBE-18FA62A848F0}" dt="2022-11-24T14:38:51.334" v="128"/>
          <ac:cxnSpMkLst>
            <pc:docMk/>
            <pc:sldMk cId="3524462139" sldId="257"/>
            <ac:cxnSpMk id="19" creationId="{6ED9442A-C7D8-E0CB-106E-C124F2070B90}"/>
          </ac:cxnSpMkLst>
        </pc:cxnChg>
        <pc:cxnChg chg="add mod">
          <ac:chgData name="SALIH BERK GÖNENÇ" userId="S::sgonengo9@alumnes.ub.edu::40f93f94-c68b-45e1-a55b-b1b561fce5db" providerId="AD" clId="Web-{EA22E64A-5272-D202-EEBE-18FA62A848F0}" dt="2022-11-24T14:40:07.039" v="139" actId="14100"/>
          <ac:cxnSpMkLst>
            <pc:docMk/>
            <pc:sldMk cId="3524462139" sldId="257"/>
            <ac:cxnSpMk id="20" creationId="{93EE7CFA-B56B-BC58-2E25-C17E1FF50CBC}"/>
          </ac:cxnSpMkLst>
        </pc:cxnChg>
        <pc:cxnChg chg="add mod">
          <ac:chgData name="SALIH BERK GÖNENÇ" userId="S::sgonengo9@alumnes.ub.edu::40f93f94-c68b-45e1-a55b-b1b561fce5db" providerId="AD" clId="Web-{EA22E64A-5272-D202-EEBE-18FA62A848F0}" dt="2022-11-24T14:43:46.139" v="151" actId="14100"/>
          <ac:cxnSpMkLst>
            <pc:docMk/>
            <pc:sldMk cId="3524462139" sldId="257"/>
            <ac:cxnSpMk id="22" creationId="{39F66963-EAEC-31CA-7023-4A7EB30AD4C6}"/>
          </ac:cxnSpMkLst>
        </pc:cxnChg>
      </pc:sldChg>
      <pc:sldChg chg="addSp delSp modSp new mod setBg">
        <pc:chgData name="SALIH BERK GÖNENÇ" userId="S::sgonengo9@alumnes.ub.edu::40f93f94-c68b-45e1-a55b-b1b561fce5db" providerId="AD" clId="Web-{EA22E64A-5272-D202-EEBE-18FA62A848F0}" dt="2022-11-24T14:13:05.898" v="14"/>
        <pc:sldMkLst>
          <pc:docMk/>
          <pc:sldMk cId="235367535" sldId="259"/>
        </pc:sldMkLst>
        <pc:spChg chg="mod">
          <ac:chgData name="SALIH BERK GÖNENÇ" userId="S::sgonengo9@alumnes.ub.edu::40f93f94-c68b-45e1-a55b-b1b561fce5db" providerId="AD" clId="Web-{EA22E64A-5272-D202-EEBE-18FA62A848F0}" dt="2022-11-24T14:13:03.867" v="13"/>
          <ac:spMkLst>
            <pc:docMk/>
            <pc:sldMk cId="235367535" sldId="259"/>
            <ac:spMk id="2" creationId="{1F21A4E2-A96B-35A4-1B88-202FC8AD878C}"/>
          </ac:spMkLst>
        </pc:spChg>
        <pc:spChg chg="add del mod">
          <ac:chgData name="SALIH BERK GÖNENÇ" userId="S::sgonengo9@alumnes.ub.edu::40f93f94-c68b-45e1-a55b-b1b561fce5db" providerId="AD" clId="Web-{EA22E64A-5272-D202-EEBE-18FA62A848F0}" dt="2022-11-24T14:13:05.898" v="14"/>
          <ac:spMkLst>
            <pc:docMk/>
            <pc:sldMk cId="235367535" sldId="259"/>
            <ac:spMk id="3" creationId="{0C24C2D7-30E4-BFD6-2EB5-4417CBF9E5B7}"/>
          </ac:spMkLst>
        </pc:spChg>
        <pc:spChg chg="add del mod">
          <ac:chgData name="SALIH BERK GÖNENÇ" userId="S::sgonengo9@alumnes.ub.edu::40f93f94-c68b-45e1-a55b-b1b561fce5db" providerId="AD" clId="Web-{EA22E64A-5272-D202-EEBE-18FA62A848F0}" dt="2022-11-24T14:13:01.945" v="12"/>
          <ac:spMkLst>
            <pc:docMk/>
            <pc:sldMk cId="235367535" sldId="259"/>
            <ac:spMk id="6" creationId="{B901739F-47DD-FC5C-6BA9-E1538FEE9FA4}"/>
          </ac:spMkLst>
        </pc:spChg>
        <pc:spChg chg="add del">
          <ac:chgData name="SALIH BERK GÖNENÇ" userId="S::sgonengo9@alumnes.ub.edu::40f93f94-c68b-45e1-a55b-b1b561fce5db" providerId="AD" clId="Web-{EA22E64A-5272-D202-EEBE-18FA62A848F0}" dt="2022-11-24T14:13:03.867" v="13"/>
          <ac:spMkLst>
            <pc:docMk/>
            <pc:sldMk cId="235367535" sldId="259"/>
            <ac:spMk id="9" creationId="{A4AC5506-6312-4701-8D3C-40187889A947}"/>
          </ac:spMkLst>
        </pc:spChg>
        <pc:picChg chg="add del mod ord">
          <ac:chgData name="SALIH BERK GÖNENÇ" userId="S::sgonengo9@alumnes.ub.edu::40f93f94-c68b-45e1-a55b-b1b561fce5db" providerId="AD" clId="Web-{EA22E64A-5272-D202-EEBE-18FA62A848F0}" dt="2022-11-24T14:13:05.898" v="14"/>
          <ac:picMkLst>
            <pc:docMk/>
            <pc:sldMk cId="235367535" sldId="259"/>
            <ac:picMk id="4" creationId="{C051905E-7F32-CC09-219F-17C4A6A20F14}"/>
          </ac:picMkLst>
        </pc:picChg>
        <pc:picChg chg="add del mod">
          <ac:chgData name="SALIH BERK GÖNENÇ" userId="S::sgonengo9@alumnes.ub.edu::40f93f94-c68b-45e1-a55b-b1b561fce5db" providerId="AD" clId="Web-{EA22E64A-5272-D202-EEBE-18FA62A848F0}" dt="2022-11-24T14:12:58.257" v="10"/>
          <ac:picMkLst>
            <pc:docMk/>
            <pc:sldMk cId="235367535" sldId="259"/>
            <ac:picMk id="7" creationId="{3F7345AB-7D2E-DD89-71AC-499AB958AC05}"/>
          </ac:picMkLst>
        </pc:picChg>
      </pc:sldChg>
    </pc:docChg>
  </pc:docChgLst>
  <pc:docChgLst>
    <pc:chgData name="HANNAH GEORGE" userId="S::hgeorgge25@alumnes.ub.edu::397b27cb-5a82-44b6-8f6e-da80b2dc9683" providerId="AD" clId="Web-{E46645E6-4B8C-78D5-DC9F-B428F967ED6F}"/>
    <pc:docChg chg="addSld modSld sldOrd">
      <pc:chgData name="HANNAH GEORGE" userId="S::hgeorgge25@alumnes.ub.edu::397b27cb-5a82-44b6-8f6e-da80b2dc9683" providerId="AD" clId="Web-{E46645E6-4B8C-78D5-DC9F-B428F967ED6F}" dt="2022-11-24T14:48:44.292" v="398" actId="20577"/>
      <pc:docMkLst>
        <pc:docMk/>
      </pc:docMkLst>
      <pc:sldChg chg="modSp">
        <pc:chgData name="HANNAH GEORGE" userId="S::hgeorgge25@alumnes.ub.edu::397b27cb-5a82-44b6-8f6e-da80b2dc9683" providerId="AD" clId="Web-{E46645E6-4B8C-78D5-DC9F-B428F967ED6F}" dt="2022-11-24T14:34:48.867" v="23" actId="20577"/>
        <pc:sldMkLst>
          <pc:docMk/>
          <pc:sldMk cId="2406273178" sldId="256"/>
        </pc:sldMkLst>
        <pc:spChg chg="mod">
          <ac:chgData name="HANNAH GEORGE" userId="S::hgeorgge25@alumnes.ub.edu::397b27cb-5a82-44b6-8f6e-da80b2dc9683" providerId="AD" clId="Web-{E46645E6-4B8C-78D5-DC9F-B428F967ED6F}" dt="2022-11-24T13:57:27.576" v="4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HANNAH GEORGE" userId="S::hgeorgge25@alumnes.ub.edu::397b27cb-5a82-44b6-8f6e-da80b2dc9683" providerId="AD" clId="Web-{E46645E6-4B8C-78D5-DC9F-B428F967ED6F}" dt="2022-11-24T14:34:48.867" v="23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addSp modSp">
        <pc:chgData name="HANNAH GEORGE" userId="S::hgeorgge25@alumnes.ub.edu::397b27cb-5a82-44b6-8f6e-da80b2dc9683" providerId="AD" clId="Web-{E46645E6-4B8C-78D5-DC9F-B428F967ED6F}" dt="2022-11-24T14:46:30.099" v="384" actId="14100"/>
        <pc:sldMkLst>
          <pc:docMk/>
          <pc:sldMk cId="3524462139" sldId="257"/>
        </pc:sldMkLst>
        <pc:cxnChg chg="add mod">
          <ac:chgData name="HANNAH GEORGE" userId="S::hgeorgge25@alumnes.ub.edu::397b27cb-5a82-44b6-8f6e-da80b2dc9683" providerId="AD" clId="Web-{E46645E6-4B8C-78D5-DC9F-B428F967ED6F}" dt="2022-11-24T14:46:25.817" v="383" actId="14100"/>
          <ac:cxnSpMkLst>
            <pc:docMk/>
            <pc:sldMk cId="3524462139" sldId="257"/>
            <ac:cxnSpMk id="3" creationId="{BDC75207-F33F-594C-66BA-49C94474140D}"/>
          </ac:cxnSpMkLst>
        </pc:cxnChg>
        <pc:cxnChg chg="mod">
          <ac:chgData name="HANNAH GEORGE" userId="S::hgeorgge25@alumnes.ub.edu::397b27cb-5a82-44b6-8f6e-da80b2dc9683" providerId="AD" clId="Web-{E46645E6-4B8C-78D5-DC9F-B428F967ED6F}" dt="2022-11-24T14:46:30.099" v="384" actId="14100"/>
          <ac:cxnSpMkLst>
            <pc:docMk/>
            <pc:sldMk cId="3524462139" sldId="257"/>
            <ac:cxnSpMk id="15" creationId="{34D7D246-7460-12E8-E591-A1D0F1565383}"/>
          </ac:cxnSpMkLst>
        </pc:cxnChg>
      </pc:sldChg>
      <pc:sldChg chg="modSp ord">
        <pc:chgData name="HANNAH GEORGE" userId="S::hgeorgge25@alumnes.ub.edu::397b27cb-5a82-44b6-8f6e-da80b2dc9683" providerId="AD" clId="Web-{E46645E6-4B8C-78D5-DC9F-B428F967ED6F}" dt="2022-11-24T14:48:44.292" v="398" actId="20577"/>
        <pc:sldMkLst>
          <pc:docMk/>
          <pc:sldMk cId="3494565221" sldId="258"/>
        </pc:sldMkLst>
        <pc:spChg chg="mod">
          <ac:chgData name="HANNAH GEORGE" userId="S::hgeorgge25@alumnes.ub.edu::397b27cb-5a82-44b6-8f6e-da80b2dc9683" providerId="AD" clId="Web-{E46645E6-4B8C-78D5-DC9F-B428F967ED6F}" dt="2022-11-24T14:48:44.292" v="398" actId="20577"/>
          <ac:spMkLst>
            <pc:docMk/>
            <pc:sldMk cId="3494565221" sldId="258"/>
            <ac:spMk id="3" creationId="{F054B916-0D47-0239-C738-A2334C2D45DF}"/>
          </ac:spMkLst>
        </pc:spChg>
      </pc:sldChg>
      <pc:sldChg chg="modSp add replId">
        <pc:chgData name="HANNAH GEORGE" userId="S::hgeorgge25@alumnes.ub.edu::397b27cb-5a82-44b6-8f6e-da80b2dc9683" providerId="AD" clId="Web-{E46645E6-4B8C-78D5-DC9F-B428F967ED6F}" dt="2022-11-24T14:45:07.876" v="377" actId="20577"/>
        <pc:sldMkLst>
          <pc:docMk/>
          <pc:sldMk cId="4141052401" sldId="264"/>
        </pc:sldMkLst>
        <pc:spChg chg="mod">
          <ac:chgData name="HANNAH GEORGE" userId="S::hgeorgge25@alumnes.ub.edu::397b27cb-5a82-44b6-8f6e-da80b2dc9683" providerId="AD" clId="Web-{E46645E6-4B8C-78D5-DC9F-B428F967ED6F}" dt="2022-11-24T14:45:07.876" v="377" actId="20577"/>
          <ac:spMkLst>
            <pc:docMk/>
            <pc:sldMk cId="4141052401" sldId="264"/>
            <ac:spMk id="2" creationId="{04FD6A47-F003-EA6B-EE0F-9DA160098A2A}"/>
          </ac:spMkLst>
        </pc:spChg>
        <pc:spChg chg="mod">
          <ac:chgData name="HANNAH GEORGE" userId="S::hgeorgge25@alumnes.ub.edu::397b27cb-5a82-44b6-8f6e-da80b2dc9683" providerId="AD" clId="Web-{E46645E6-4B8C-78D5-DC9F-B428F967ED6F}" dt="2022-11-24T14:44:20.078" v="320" actId="20577"/>
          <ac:spMkLst>
            <pc:docMk/>
            <pc:sldMk cId="4141052401" sldId="264"/>
            <ac:spMk id="3" creationId="{F054B916-0D47-0239-C738-A2334C2D45DF}"/>
          </ac:spMkLst>
        </pc:spChg>
      </pc:sldChg>
    </pc:docChg>
  </pc:docChgLst>
  <pc:docChgLst>
    <pc:chgData name="HANNAH GEORGE" userId="S::hgeorgge25@alumnes.ub.edu::397b27cb-5a82-44b6-8f6e-da80b2dc9683" providerId="AD" clId="Web-{130D99BE-6D91-2227-0BA4-4C799679F92B}"/>
    <pc:docChg chg="delSld">
      <pc:chgData name="HANNAH GEORGE" userId="S::hgeorgge25@alumnes.ub.edu::397b27cb-5a82-44b6-8f6e-da80b2dc9683" providerId="AD" clId="Web-{130D99BE-6D91-2227-0BA4-4C799679F92B}" dt="2022-11-25T11:33:45.551" v="2"/>
      <pc:docMkLst>
        <pc:docMk/>
      </pc:docMkLst>
      <pc:sldChg chg="del">
        <pc:chgData name="HANNAH GEORGE" userId="S::hgeorgge25@alumnes.ub.edu::397b27cb-5a82-44b6-8f6e-da80b2dc9683" providerId="AD" clId="Web-{130D99BE-6D91-2227-0BA4-4C799679F92B}" dt="2022-11-25T11:33:45.551" v="2"/>
        <pc:sldMkLst>
          <pc:docMk/>
          <pc:sldMk cId="235367535" sldId="259"/>
        </pc:sldMkLst>
      </pc:sldChg>
      <pc:sldChg chg="del">
        <pc:chgData name="HANNAH GEORGE" userId="S::hgeorgge25@alumnes.ub.edu::397b27cb-5a82-44b6-8f6e-da80b2dc9683" providerId="AD" clId="Web-{130D99BE-6D91-2227-0BA4-4C799679F92B}" dt="2022-11-25T11:33:44.441" v="1"/>
        <pc:sldMkLst>
          <pc:docMk/>
          <pc:sldMk cId="810312043" sldId="260"/>
        </pc:sldMkLst>
      </pc:sldChg>
      <pc:sldChg chg="del">
        <pc:chgData name="HANNAH GEORGE" userId="S::hgeorgge25@alumnes.ub.edu::397b27cb-5a82-44b6-8f6e-da80b2dc9683" providerId="AD" clId="Web-{130D99BE-6D91-2227-0BA4-4C799679F92B}" dt="2022-11-25T11:33:43.035" v="0"/>
        <pc:sldMkLst>
          <pc:docMk/>
          <pc:sldMk cId="414105240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grouplens.org/datasets/movielens/ml-latest.zip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files.grouplens.org/datasets/movielens/ml-latest-small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Demo: </a:t>
            </a:r>
            <a:r>
              <a:rPr lang="en-GB">
                <a:cs typeface="Calibri Light"/>
              </a:rPr>
              <a:t>Movie</a:t>
            </a:r>
            <a:r>
              <a:rPr lang="es-ES">
                <a:cs typeface="Calibri Light"/>
              </a:rPr>
              <a:t> </a:t>
            </a:r>
            <a:r>
              <a:rPr lang="es-ES" err="1">
                <a:cs typeface="Calibri Light"/>
              </a:rPr>
              <a:t>Recommendations</a:t>
            </a:r>
            <a:endParaRPr lang="es-ES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err="1">
                <a:cs typeface="Calibri"/>
              </a:rPr>
              <a:t>Group</a:t>
            </a:r>
            <a:r>
              <a:rPr lang="es-ES">
                <a:cs typeface="Calibri"/>
              </a:rPr>
              <a:t> 4: Alessia Simone, </a:t>
            </a:r>
            <a:r>
              <a:rPr lang="es-ES" err="1">
                <a:cs typeface="Calibri"/>
              </a:rPr>
              <a:t>Berk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Gönenç</a:t>
            </a:r>
            <a:r>
              <a:rPr lang="es-ES">
                <a:cs typeface="Calibri"/>
              </a:rPr>
              <a:t>, Hannah George, Julia Le, Thorsten Kalb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EAEC0-69FB-67CE-C866-066FCC2C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Calibri Light"/>
              </a:rPr>
              <a:t>Obtain</a:t>
            </a:r>
            <a:r>
              <a:rPr lang="es-ES">
                <a:cs typeface="Calibri Light"/>
              </a:rPr>
              <a:t> data and store it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BB0CC-0B93-C960-2CAE-1D73E716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0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err="1">
                <a:cs typeface="Calibri"/>
              </a:rPr>
              <a:t>Download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the</a:t>
            </a:r>
            <a:r>
              <a:rPr lang="es-ES">
                <a:cs typeface="Calibri"/>
              </a:rPr>
              <a:t> data </a:t>
            </a:r>
            <a:r>
              <a:rPr lang="es-ES" err="1">
                <a:cs typeface="Calibri"/>
              </a:rPr>
              <a:t>from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Movielens</a:t>
            </a:r>
            <a:r>
              <a:rPr lang="es-ES">
                <a:cs typeface="Calibri"/>
              </a:rPr>
              <a:t>, look at </a:t>
            </a:r>
            <a:r>
              <a:rPr lang="es-ES" err="1">
                <a:cs typeface="Calibri"/>
              </a:rPr>
              <a:t>them</a:t>
            </a:r>
            <a:r>
              <a:rPr lang="es-ES">
                <a:cs typeface="Calibri"/>
              </a:rPr>
              <a:t> and decide </a:t>
            </a:r>
            <a:r>
              <a:rPr lang="es-ES" err="1">
                <a:cs typeface="Calibri"/>
              </a:rPr>
              <a:t>to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merge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together</a:t>
            </a:r>
            <a:r>
              <a:rPr lang="es-ES">
                <a:cs typeface="Calibri"/>
              </a:rPr>
              <a:t>.</a:t>
            </a:r>
          </a:p>
          <a:p>
            <a:pPr marL="0" indent="0">
              <a:buNone/>
            </a:pPr>
            <a:endParaRPr lang="es-ES">
              <a:cs typeface="Calibri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21BCF15-3BC5-4356-6A55-EB5FE6C82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85520"/>
              </p:ext>
            </p:extLst>
          </p:nvPr>
        </p:nvGraphicFramePr>
        <p:xfrm>
          <a:off x="958453" y="3774281"/>
          <a:ext cx="2364323" cy="215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23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446484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1700196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B558520-43A0-837B-E759-EB5977EC03E0}"/>
              </a:ext>
            </a:extLst>
          </p:cNvPr>
          <p:cNvSpPr txBox="1"/>
          <p:nvPr/>
        </p:nvSpPr>
        <p:spPr>
          <a:xfrm>
            <a:off x="837009" y="2950369"/>
            <a:ext cx="76009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E9178"/>
                </a:solidFill>
                <a:latin typeface="Consolas"/>
              </a:rPr>
              <a:t>Demo:</a:t>
            </a:r>
            <a:r>
              <a:rPr lang="en-US">
                <a:solidFill>
                  <a:srgbClr val="CE9178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  <a:hlinkClick r:id="rId2"/>
              </a:rPr>
              <a:t>https://files.grouplens.org/datasets/movielens/ml-latest-small.zip</a:t>
            </a:r>
            <a:endParaRPr lang="en-US"/>
          </a:p>
          <a:p>
            <a:r>
              <a:rPr lang="en-US">
                <a:solidFill>
                  <a:srgbClr val="CE9178"/>
                </a:solidFill>
                <a:latin typeface="Consolas"/>
              </a:rPr>
              <a:t>Final: </a:t>
            </a:r>
            <a:r>
              <a:rPr lang="en-US">
                <a:ea typeface="+mn-lt"/>
                <a:cs typeface="+mn-lt"/>
                <a:hlinkClick r:id="rId3"/>
              </a:rPr>
              <a:t>https://files.grouplens.org/datasets/movielens/ml-latest.zip</a:t>
            </a:r>
            <a:endParaRPr lang="en-US"/>
          </a:p>
        </p:txBody>
      </p:sp>
      <p:graphicFrame>
        <p:nvGraphicFramePr>
          <p:cNvPr id="13" name="Tabla 4">
            <a:extLst>
              <a:ext uri="{FF2B5EF4-FFF2-40B4-BE49-F238E27FC236}">
                <a16:creationId xmlns:a16="http://schemas.microsoft.com/office/drawing/2014/main" id="{396E6A2E-88A8-074B-F67D-58B0549B4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56206"/>
              </p:ext>
            </p:extLst>
          </p:nvPr>
        </p:nvGraphicFramePr>
        <p:xfrm>
          <a:off x="8977313" y="3756422"/>
          <a:ext cx="2364323" cy="215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23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446484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1700196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graphicFrame>
        <p:nvGraphicFramePr>
          <p:cNvPr id="14" name="Tabla 4">
            <a:extLst>
              <a:ext uri="{FF2B5EF4-FFF2-40B4-BE49-F238E27FC236}">
                <a16:creationId xmlns:a16="http://schemas.microsoft.com/office/drawing/2014/main" id="{8940563E-2C2E-49EB-71B7-EDBF3F2F3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76287"/>
              </p:ext>
            </p:extLst>
          </p:nvPr>
        </p:nvGraphicFramePr>
        <p:xfrm>
          <a:off x="3637359" y="3774281"/>
          <a:ext cx="2364323" cy="215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23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446484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1700196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graphicFrame>
        <p:nvGraphicFramePr>
          <p:cNvPr id="15" name="Tabla 4">
            <a:extLst>
              <a:ext uri="{FF2B5EF4-FFF2-40B4-BE49-F238E27FC236}">
                <a16:creationId xmlns:a16="http://schemas.microsoft.com/office/drawing/2014/main" id="{D5B40380-DF8C-FFF4-3B01-A1CDD7675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53639"/>
              </p:ext>
            </p:extLst>
          </p:nvPr>
        </p:nvGraphicFramePr>
        <p:xfrm>
          <a:off x="6316266" y="3774281"/>
          <a:ext cx="2364323" cy="215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23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446484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1700196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pic>
        <p:nvPicPr>
          <p:cNvPr id="7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A150784C-56C7-A610-7D7B-614C69182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557" y="4644994"/>
            <a:ext cx="2296717" cy="258824"/>
          </a:xfrm>
          <a:prstGeom prst="rect">
            <a:avLst/>
          </a:prstGeom>
        </p:spPr>
      </p:pic>
      <p:pic>
        <p:nvPicPr>
          <p:cNvPr id="5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28ABF72-BA66-87D1-A761-17B929E71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38" y="4646809"/>
            <a:ext cx="2308623" cy="261150"/>
          </a:xfrm>
          <a:prstGeom prst="rect">
            <a:avLst/>
          </a:prstGeom>
        </p:spPr>
      </p:pic>
      <p:pic>
        <p:nvPicPr>
          <p:cNvPr id="6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BA2400D-11DD-87A5-EE00-584957983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166" y="4659910"/>
            <a:ext cx="2475310" cy="246853"/>
          </a:xfrm>
          <a:prstGeom prst="rect">
            <a:avLst/>
          </a:prstGeom>
        </p:spPr>
      </p:pic>
      <p:pic>
        <p:nvPicPr>
          <p:cNvPr id="8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EAE4C08B-62E1-96D8-4BA1-8FC67B78E7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931" y="4652809"/>
            <a:ext cx="2641998" cy="2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5CE4-6CB0-55CF-FC1E-55CD9FAE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Calibri Light"/>
              </a:rPr>
              <a:t>Merge</a:t>
            </a:r>
            <a:r>
              <a:rPr lang="es-ES">
                <a:cs typeface="Calibri Light"/>
              </a:rPr>
              <a:t> </a:t>
            </a:r>
            <a:r>
              <a:rPr lang="es-ES" err="1">
                <a:cs typeface="Calibri Light"/>
              </a:rPr>
              <a:t>the</a:t>
            </a:r>
            <a:r>
              <a:rPr lang="es-ES">
                <a:cs typeface="Calibri Light"/>
              </a:rPr>
              <a:t> data in </a:t>
            </a:r>
            <a:r>
              <a:rPr lang="es-ES" err="1">
                <a:cs typeface="Calibri Light"/>
              </a:rPr>
              <a:t>one</a:t>
            </a:r>
            <a:r>
              <a:rPr lang="es-ES">
                <a:cs typeface="Calibri Light"/>
              </a:rPr>
              <a:t> 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82714-4ADB-3425-DBCF-C5BF20FA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609"/>
            <a:ext cx="10515600" cy="529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S" err="1">
                <a:cs typeface="Calibri"/>
              </a:rPr>
              <a:t>Only</a:t>
            </a:r>
            <a:r>
              <a:rPr lang="es-ES">
                <a:cs typeface="Calibri" panose="020F0502020204030204"/>
              </a:rPr>
              <a:t> </a:t>
            </a:r>
            <a:r>
              <a:rPr lang="es-ES" err="1">
                <a:cs typeface="Calibri"/>
              </a:rPr>
              <a:t>one</a:t>
            </a:r>
            <a:r>
              <a:rPr lang="es-ES">
                <a:cs typeface="Calibri" panose="020F0502020204030204"/>
              </a:rPr>
              <a:t> </a:t>
            </a:r>
            <a:r>
              <a:rPr lang="es-ES" err="1">
                <a:cs typeface="Calibri"/>
              </a:rPr>
              <a:t>merged</a:t>
            </a:r>
            <a:r>
              <a:rPr lang="es-ES">
                <a:cs typeface="Calibri" panose="020F0502020204030204"/>
              </a:rPr>
              <a:t> table </a:t>
            </a:r>
            <a:r>
              <a:rPr lang="es-ES" err="1">
                <a:cs typeface="Calibri"/>
              </a:rPr>
              <a:t>for</a:t>
            </a:r>
            <a:r>
              <a:rPr lang="es-ES">
                <a:cs typeface="Calibri" panose="020F0502020204030204"/>
              </a:rPr>
              <a:t> </a:t>
            </a:r>
            <a:r>
              <a:rPr lang="es-ES" err="1">
                <a:cs typeface="Calibri"/>
              </a:rPr>
              <a:t>all</a:t>
            </a:r>
            <a:r>
              <a:rPr lang="es-ES">
                <a:cs typeface="Calibri" panose="020F0502020204030204"/>
              </a:rPr>
              <a:t> </a:t>
            </a:r>
            <a:r>
              <a:rPr lang="es-ES" err="1">
                <a:cs typeface="Calibri"/>
              </a:rPr>
              <a:t>the</a:t>
            </a:r>
            <a:r>
              <a:rPr lang="es-ES">
                <a:cs typeface="Calibri" panose="020F0502020204030204"/>
              </a:rPr>
              <a:t> data.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83D6F84-C2A0-9D0D-5206-8F5EA1B2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25189"/>
              </p:ext>
            </p:extLst>
          </p:nvPr>
        </p:nvGraphicFramePr>
        <p:xfrm>
          <a:off x="1744264" y="4220764"/>
          <a:ext cx="8757988" cy="215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7988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300033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LINK + MOVIE + RATINGS +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1700196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graphicFrame>
        <p:nvGraphicFramePr>
          <p:cNvPr id="19" name="Tabla 4">
            <a:extLst>
              <a:ext uri="{FF2B5EF4-FFF2-40B4-BE49-F238E27FC236}">
                <a16:creationId xmlns:a16="http://schemas.microsoft.com/office/drawing/2014/main" id="{0F66AE34-827F-80DD-49DC-4F0B37E4B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07462"/>
              </p:ext>
            </p:extLst>
          </p:nvPr>
        </p:nvGraphicFramePr>
        <p:xfrm>
          <a:off x="9423797" y="2393157"/>
          <a:ext cx="1364197" cy="132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197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2275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864625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graphicFrame>
        <p:nvGraphicFramePr>
          <p:cNvPr id="22" name="Tabla 4">
            <a:extLst>
              <a:ext uri="{FF2B5EF4-FFF2-40B4-BE49-F238E27FC236}">
                <a16:creationId xmlns:a16="http://schemas.microsoft.com/office/drawing/2014/main" id="{3A194511-A0E2-280B-347B-7F9FDDEE8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93078"/>
              </p:ext>
            </p:extLst>
          </p:nvPr>
        </p:nvGraphicFramePr>
        <p:xfrm>
          <a:off x="6709171" y="2375297"/>
          <a:ext cx="1364197" cy="132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197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2275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864625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graphicFrame>
        <p:nvGraphicFramePr>
          <p:cNvPr id="23" name="Tabla 4">
            <a:extLst>
              <a:ext uri="{FF2B5EF4-FFF2-40B4-BE49-F238E27FC236}">
                <a16:creationId xmlns:a16="http://schemas.microsoft.com/office/drawing/2014/main" id="{A3FA0A2A-4BAB-086B-0CB0-C3345BD47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31179"/>
              </p:ext>
            </p:extLst>
          </p:nvPr>
        </p:nvGraphicFramePr>
        <p:xfrm>
          <a:off x="3976688" y="2357438"/>
          <a:ext cx="1364197" cy="132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197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2275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864625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graphicFrame>
        <p:nvGraphicFramePr>
          <p:cNvPr id="24" name="Tabla 4">
            <a:extLst>
              <a:ext uri="{FF2B5EF4-FFF2-40B4-BE49-F238E27FC236}">
                <a16:creationId xmlns:a16="http://schemas.microsoft.com/office/drawing/2014/main" id="{EBD3596B-DDE9-C882-37F3-6B7FDA6EE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88372"/>
              </p:ext>
            </p:extLst>
          </p:nvPr>
        </p:nvGraphicFramePr>
        <p:xfrm>
          <a:off x="1333500" y="2357438"/>
          <a:ext cx="1364197" cy="132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197">
                  <a:extLst>
                    <a:ext uri="{9D8B030D-6E8A-4147-A177-3AD203B41FA5}">
                      <a16:colId xmlns:a16="http://schemas.microsoft.com/office/drawing/2014/main" val="3418904412"/>
                    </a:ext>
                  </a:extLst>
                </a:gridCol>
              </a:tblGrid>
              <a:tr h="2275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8121"/>
                  </a:ext>
                </a:extLst>
              </a:tr>
              <a:tr h="864625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42412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21F2C1B-0BC7-9E0E-723F-6AF080165E5D}"/>
              </a:ext>
            </a:extLst>
          </p:cNvPr>
          <p:cNvCxnSpPr/>
          <p:nvPr/>
        </p:nvCxnSpPr>
        <p:spPr>
          <a:xfrm>
            <a:off x="2674144" y="3126580"/>
            <a:ext cx="1307305" cy="1021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0966431-F0FD-1552-06FA-5E52E5468E15}"/>
              </a:ext>
            </a:extLst>
          </p:cNvPr>
          <p:cNvCxnSpPr>
            <a:cxnSpLocks/>
          </p:cNvCxnSpPr>
          <p:nvPr/>
        </p:nvCxnSpPr>
        <p:spPr>
          <a:xfrm>
            <a:off x="4680346" y="3662361"/>
            <a:ext cx="586977" cy="485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C43E3FA-F475-E6B4-883E-A3BFB0C660E5}"/>
              </a:ext>
            </a:extLst>
          </p:cNvPr>
          <p:cNvCxnSpPr>
            <a:cxnSpLocks/>
          </p:cNvCxnSpPr>
          <p:nvPr/>
        </p:nvCxnSpPr>
        <p:spPr>
          <a:xfrm flipH="1">
            <a:off x="6838947" y="3674267"/>
            <a:ext cx="478633" cy="479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1FEF484-CC87-92AE-C70B-BD53DEAB5F0D}"/>
              </a:ext>
            </a:extLst>
          </p:cNvPr>
          <p:cNvCxnSpPr>
            <a:cxnSpLocks/>
          </p:cNvCxnSpPr>
          <p:nvPr/>
        </p:nvCxnSpPr>
        <p:spPr>
          <a:xfrm flipH="1">
            <a:off x="8571307" y="3061096"/>
            <a:ext cx="853679" cy="10929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5">
            <a:extLst>
              <a:ext uri="{FF2B5EF4-FFF2-40B4-BE49-F238E27FC236}">
                <a16:creationId xmlns:a16="http://schemas.microsoft.com/office/drawing/2014/main" id="{DD28D7D9-049D-47CA-A8C9-75DEB35A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84" y="5210629"/>
            <a:ext cx="8708232" cy="3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ED609-69D4-81E7-700F-E538A91F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Calibri Light"/>
              </a:rPr>
              <a:t>Visualization</a:t>
            </a:r>
            <a:r>
              <a:rPr lang="es-ES">
                <a:cs typeface="Calibri Light"/>
              </a:rPr>
              <a:t> </a:t>
            </a:r>
            <a:r>
              <a:rPr lang="es-ES" err="1">
                <a:cs typeface="Calibri Light"/>
              </a:rPr>
              <a:t>for</a:t>
            </a:r>
            <a:r>
              <a:rPr lang="es-ES">
                <a:cs typeface="Calibri Light"/>
              </a:rPr>
              <a:t> </a:t>
            </a:r>
            <a:r>
              <a:rPr lang="es-ES" err="1">
                <a:cs typeface="Calibri Light"/>
              </a:rPr>
              <a:t>the</a:t>
            </a:r>
            <a:r>
              <a:rPr lang="es-ES">
                <a:cs typeface="Calibri Light"/>
              </a:rPr>
              <a:t> Data </a:t>
            </a:r>
            <a:r>
              <a:rPr lang="es-ES" err="1">
                <a:cs typeface="Calibri Light"/>
              </a:rPr>
              <a:t>Analyst</a:t>
            </a:r>
            <a:r>
              <a:rPr lang="es-ES">
                <a:cs typeface="Calibri Light"/>
              </a:rPr>
              <a:t> </a:t>
            </a:r>
          </a:p>
        </p:txBody>
      </p:sp>
      <p:pic>
        <p:nvPicPr>
          <p:cNvPr id="11" name="Imagen 11">
            <a:extLst>
              <a:ext uri="{FF2B5EF4-FFF2-40B4-BE49-F238E27FC236}">
                <a16:creationId xmlns:a16="http://schemas.microsoft.com/office/drawing/2014/main" id="{CF89B704-E760-C61A-D91F-DFBDD0DC1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5596" y="1523700"/>
            <a:ext cx="1297148" cy="1619641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7BA607F-FB28-7DC1-9D13-E6F0193EB8F8}"/>
              </a:ext>
            </a:extLst>
          </p:cNvPr>
          <p:cNvSpPr/>
          <p:nvPr/>
        </p:nvSpPr>
        <p:spPr>
          <a:xfrm>
            <a:off x="363112" y="1695859"/>
            <a:ext cx="2285999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>
                <a:cs typeface="Calibri"/>
              </a:rPr>
              <a:t>Merged_data</a:t>
            </a:r>
            <a:r>
              <a:rPr lang="es-ES">
                <a:cs typeface="Calibri"/>
              </a:rPr>
              <a:t> </a:t>
            </a:r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DA3E8E-270B-72C0-5E62-A59DA8725951}"/>
              </a:ext>
            </a:extLst>
          </p:cNvPr>
          <p:cNvSpPr/>
          <p:nvPr/>
        </p:nvSpPr>
        <p:spPr>
          <a:xfrm>
            <a:off x="3943074" y="2846046"/>
            <a:ext cx="2285999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err="1">
                <a:cs typeface="Calibri"/>
              </a:rPr>
              <a:t>Some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code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326951E-E461-0622-44D9-CB85AF66EFAF}"/>
              </a:ext>
            </a:extLst>
          </p:cNvPr>
          <p:cNvCxnSpPr/>
          <p:nvPr/>
        </p:nvCxnSpPr>
        <p:spPr>
          <a:xfrm>
            <a:off x="2303253" y="2224177"/>
            <a:ext cx="1604513" cy="10294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4D7D246-7460-12E8-E591-A1D0F1565383}"/>
              </a:ext>
            </a:extLst>
          </p:cNvPr>
          <p:cNvCxnSpPr>
            <a:cxnSpLocks/>
          </p:cNvCxnSpPr>
          <p:nvPr/>
        </p:nvCxnSpPr>
        <p:spPr>
          <a:xfrm>
            <a:off x="4284659" y="1825514"/>
            <a:ext cx="3418729" cy="4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AF5824F-247D-D21E-776D-1B5E55C06793}"/>
              </a:ext>
            </a:extLst>
          </p:cNvPr>
          <p:cNvSpPr/>
          <p:nvPr/>
        </p:nvSpPr>
        <p:spPr>
          <a:xfrm>
            <a:off x="3943073" y="1350800"/>
            <a:ext cx="2285999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err="1">
                <a:cs typeface="Calibri"/>
              </a:rPr>
              <a:t>Plotted</a:t>
            </a:r>
          </a:p>
        </p:txBody>
      </p:sp>
      <p:pic>
        <p:nvPicPr>
          <p:cNvPr id="18" name="Imagen 18" descr="Gráfico&#10;&#10;Descripción generada automáticamente">
            <a:extLst>
              <a:ext uri="{FF2B5EF4-FFF2-40B4-BE49-F238E27FC236}">
                <a16:creationId xmlns:a16="http://schemas.microsoft.com/office/drawing/2014/main" id="{3507A342-ECA0-4BBD-FF0A-1177C680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23" y="3481520"/>
            <a:ext cx="5978104" cy="3345527"/>
          </a:xfrm>
          <a:prstGeom prst="rect">
            <a:avLst/>
          </a:prstGeom>
        </p:spPr>
      </p:pic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93EE7CFA-B56B-BC58-2E25-C17E1FF50CBC}"/>
              </a:ext>
            </a:extLst>
          </p:cNvPr>
          <p:cNvCxnSpPr/>
          <p:nvPr/>
        </p:nvCxnSpPr>
        <p:spPr>
          <a:xfrm>
            <a:off x="9030060" y="2150493"/>
            <a:ext cx="483079" cy="128821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1" descr="Texto&#10;&#10;Descripción generada automáticamente">
            <a:extLst>
              <a:ext uri="{FF2B5EF4-FFF2-40B4-BE49-F238E27FC236}">
                <a16:creationId xmlns:a16="http://schemas.microsoft.com/office/drawing/2014/main" id="{43D2FD65-C25E-3ADD-8704-231DDEA1C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86" y="4120044"/>
            <a:ext cx="5029199" cy="1838438"/>
          </a:xfrm>
          <a:prstGeom prst="rect">
            <a:avLst/>
          </a:prstGeom>
        </p:spPr>
      </p:pic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39F66963-EAEC-31CA-7023-4A7EB30AD4C6}"/>
              </a:ext>
            </a:extLst>
          </p:cNvPr>
          <p:cNvCxnSpPr>
            <a:cxnSpLocks/>
          </p:cNvCxnSpPr>
          <p:nvPr/>
        </p:nvCxnSpPr>
        <p:spPr>
          <a:xfrm flipH="1">
            <a:off x="2036912" y="3487587"/>
            <a:ext cx="2090468" cy="77062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DC75207-F33F-594C-66BA-49C94474140D}"/>
              </a:ext>
            </a:extLst>
          </p:cNvPr>
          <p:cNvCxnSpPr>
            <a:cxnSpLocks/>
          </p:cNvCxnSpPr>
          <p:nvPr/>
        </p:nvCxnSpPr>
        <p:spPr>
          <a:xfrm flipH="1" flipV="1">
            <a:off x="4960188" y="2233009"/>
            <a:ext cx="10270" cy="877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62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de Office</vt:lpstr>
      <vt:lpstr>Demo: Movie Recommendations</vt:lpstr>
      <vt:lpstr>Obtain data and store it</vt:lpstr>
      <vt:lpstr>Merge the data in one table</vt:lpstr>
      <vt:lpstr>Visualization for the Data Analyst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Alessia Simone</cp:lastModifiedBy>
  <cp:revision>4</cp:revision>
  <dcterms:created xsi:type="dcterms:W3CDTF">2022-11-24T13:45:55Z</dcterms:created>
  <dcterms:modified xsi:type="dcterms:W3CDTF">2022-11-25T16:19:18Z</dcterms:modified>
</cp:coreProperties>
</file>