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9" r:id="rId5"/>
    <p:sldId id="261" r:id="rId6"/>
    <p:sldId id="256" r:id="rId7"/>
    <p:sldId id="258" r:id="rId8"/>
    <p:sldId id="265" r:id="rId9"/>
    <p:sldId id="262" r:id="rId10"/>
    <p:sldId id="26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A6909-8582-4649-B54F-52AE987A7119}" v="14" dt="2022-12-22T06:38:31.895"/>
    <p1510:client id="{2DBA1BD9-DC11-407F-AA92-DFCC68D934A7}" v="1" dt="2022-12-22T05:50:11.729"/>
    <p1510:client id="{3FC70183-D8AC-0D4E-BE67-4BAC5C367190}" v="206" dt="2022-12-22T06:14:51.555"/>
    <p1510:client id="{441C7E93-82F4-7C4F-B33B-672DE4CB4BA8}" v="235" vWet="275" dt="2022-12-22T06:13:16.153"/>
    <p1510:client id="{6175E2EA-43A9-4260-B4DB-DF6E94BC4EF8}" v="1" dt="2022-12-22T06:11:40.202"/>
    <p1510:client id="{8957CE5D-BB61-4720-9FA2-E2175E103335}" v="19" dt="2022-12-22T06:00:12.147"/>
    <p1510:client id="{C21D62DD-C1F1-4C58-9AC0-1C8A84CCC1C7}" v="546" dt="2022-12-22T06:47:44.698"/>
    <p1510:client id="{D5AF2CA8-684F-0443-84F3-1648607DC284}" v="1011" dt="2022-12-22T07:21:18.29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伊藤　涼真" userId="S::k21013kk@aitech.ac.jp::9cfd2d77-5684-4b83-b7f7-b716182545eb" providerId="AD" clId="Web-{2DBA1BD9-DC11-407F-AA92-DFCC68D934A7}"/>
    <pc:docChg chg="modSld">
      <pc:chgData name="伊藤　涼真" userId="S::k21013kk@aitech.ac.jp::9cfd2d77-5684-4b83-b7f7-b716182545eb" providerId="AD" clId="Web-{2DBA1BD9-DC11-407F-AA92-DFCC68D934A7}" dt="2022-12-22T05:50:11.729" v="0" actId="1076"/>
      <pc:docMkLst>
        <pc:docMk/>
      </pc:docMkLst>
      <pc:sldChg chg="modSp">
        <pc:chgData name="伊藤　涼真" userId="S::k21013kk@aitech.ac.jp::9cfd2d77-5684-4b83-b7f7-b716182545eb" providerId="AD" clId="Web-{2DBA1BD9-DC11-407F-AA92-DFCC68D934A7}" dt="2022-12-22T05:50:11.729" v="0" actId="1076"/>
        <pc:sldMkLst>
          <pc:docMk/>
          <pc:sldMk cId="3481273879" sldId="259"/>
        </pc:sldMkLst>
        <pc:spChg chg="mod">
          <ac:chgData name="伊藤　涼真" userId="S::k21013kk@aitech.ac.jp::9cfd2d77-5684-4b83-b7f7-b716182545eb" providerId="AD" clId="Web-{2DBA1BD9-DC11-407F-AA92-DFCC68D934A7}" dt="2022-12-22T05:50:11.729" v="0" actId="1076"/>
          <ac:spMkLst>
            <pc:docMk/>
            <pc:sldMk cId="3481273879" sldId="259"/>
            <ac:spMk id="6" creationId="{88654696-668D-64AD-0ACF-2CFCF8EA7B5C}"/>
          </ac:spMkLst>
        </pc:spChg>
      </pc:sldChg>
    </pc:docChg>
  </pc:docChgLst>
  <pc:docChgLst>
    <pc:chgData name="太田　圭祐" userId="c58ba268-6ba9-4e1c-b846-7fa9b2681adb" providerId="ADAL" clId="{441C7E93-82F4-7C4F-B33B-672DE4CB4BA8}"/>
    <pc:docChg chg="undo custSel modSld">
      <pc:chgData name="太田　圭祐" userId="c58ba268-6ba9-4e1c-b846-7fa9b2681adb" providerId="ADAL" clId="{441C7E93-82F4-7C4F-B33B-672DE4CB4BA8}" dt="2022-12-22T05:59:20.943" v="120" actId="20577"/>
      <pc:docMkLst>
        <pc:docMk/>
      </pc:docMkLst>
      <pc:sldChg chg="delSp mod">
        <pc:chgData name="太田　圭祐" userId="c58ba268-6ba9-4e1c-b846-7fa9b2681adb" providerId="ADAL" clId="{441C7E93-82F4-7C4F-B33B-672DE4CB4BA8}" dt="2022-12-22T05:49:48.152" v="2" actId="478"/>
        <pc:sldMkLst>
          <pc:docMk/>
          <pc:sldMk cId="3733880105" sldId="256"/>
        </pc:sldMkLst>
        <pc:spChg chg="del">
          <ac:chgData name="太田　圭祐" userId="c58ba268-6ba9-4e1c-b846-7fa9b2681adb" providerId="ADAL" clId="{441C7E93-82F4-7C4F-B33B-672DE4CB4BA8}" dt="2022-12-22T05:49:48.152" v="2" actId="478"/>
          <ac:spMkLst>
            <pc:docMk/>
            <pc:sldMk cId="3733880105" sldId="256"/>
            <ac:spMk id="4" creationId="{B41BA3D5-0848-EF6E-3022-FEB31D499064}"/>
          </ac:spMkLst>
        </pc:spChg>
      </pc:sldChg>
      <pc:sldChg chg="delSp mod">
        <pc:chgData name="太田　圭祐" userId="c58ba268-6ba9-4e1c-b846-7fa9b2681adb" providerId="ADAL" clId="{441C7E93-82F4-7C4F-B33B-672DE4CB4BA8}" dt="2022-12-22T05:50:08.034" v="3" actId="478"/>
        <pc:sldMkLst>
          <pc:docMk/>
          <pc:sldMk cId="1352535014" sldId="258"/>
        </pc:sldMkLst>
        <pc:spChg chg="del">
          <ac:chgData name="太田　圭祐" userId="c58ba268-6ba9-4e1c-b846-7fa9b2681adb" providerId="ADAL" clId="{441C7E93-82F4-7C4F-B33B-672DE4CB4BA8}" dt="2022-12-22T05:50:08.034" v="3" actId="478"/>
          <ac:spMkLst>
            <pc:docMk/>
            <pc:sldMk cId="1352535014" sldId="258"/>
            <ac:spMk id="4" creationId="{B41BA3D5-0848-EF6E-3022-FEB31D499064}"/>
          </ac:spMkLst>
        </pc:spChg>
      </pc:sldChg>
      <pc:sldChg chg="delSp modSp mod">
        <pc:chgData name="太田　圭祐" userId="c58ba268-6ba9-4e1c-b846-7fa9b2681adb" providerId="ADAL" clId="{441C7E93-82F4-7C4F-B33B-672DE4CB4BA8}" dt="2022-12-22T05:51:25.492" v="50" actId="20577"/>
        <pc:sldMkLst>
          <pc:docMk/>
          <pc:sldMk cId="3481273879" sldId="259"/>
        </pc:sldMkLst>
        <pc:spChg chg="del">
          <ac:chgData name="太田　圭祐" userId="c58ba268-6ba9-4e1c-b846-7fa9b2681adb" providerId="ADAL" clId="{441C7E93-82F4-7C4F-B33B-672DE4CB4BA8}" dt="2022-12-22T05:49:39.847" v="0" actId="478"/>
          <ac:spMkLst>
            <pc:docMk/>
            <pc:sldMk cId="3481273879" sldId="259"/>
            <ac:spMk id="4" creationId="{B41BA3D5-0848-EF6E-3022-FEB31D499064}"/>
          </ac:spMkLst>
        </pc:spChg>
        <pc:spChg chg="del">
          <ac:chgData name="太田　圭祐" userId="c58ba268-6ba9-4e1c-b846-7fa9b2681adb" providerId="ADAL" clId="{441C7E93-82F4-7C4F-B33B-672DE4CB4BA8}" dt="2022-12-22T05:49:43.607" v="1" actId="478"/>
          <ac:spMkLst>
            <pc:docMk/>
            <pc:sldMk cId="3481273879" sldId="259"/>
            <ac:spMk id="5" creationId="{196F7A96-A7EA-EB22-906D-4FB8C0653580}"/>
          </ac:spMkLst>
        </pc:spChg>
        <pc:spChg chg="mod">
          <ac:chgData name="太田　圭祐" userId="c58ba268-6ba9-4e1c-b846-7fa9b2681adb" providerId="ADAL" clId="{441C7E93-82F4-7C4F-B33B-672DE4CB4BA8}" dt="2022-12-22T05:50:25.709" v="4" actId="1076"/>
          <ac:spMkLst>
            <pc:docMk/>
            <pc:sldMk cId="3481273879" sldId="259"/>
            <ac:spMk id="8" creationId="{7E328519-144B-6E6A-2121-1FA619802809}"/>
          </ac:spMkLst>
        </pc:spChg>
        <pc:spChg chg="mod">
          <ac:chgData name="太田　圭祐" userId="c58ba268-6ba9-4e1c-b846-7fa9b2681adb" providerId="ADAL" clId="{441C7E93-82F4-7C4F-B33B-672DE4CB4BA8}" dt="2022-12-22T05:51:25.492" v="50" actId="20577"/>
          <ac:spMkLst>
            <pc:docMk/>
            <pc:sldMk cId="3481273879" sldId="259"/>
            <ac:spMk id="9" creationId="{78AD22F4-4B93-B6BF-40E0-9F014E444574}"/>
          </ac:spMkLst>
        </pc:spChg>
      </pc:sldChg>
      <pc:sldChg chg="addSp delSp modSp mod">
        <pc:chgData name="太田　圭祐" userId="c58ba268-6ba9-4e1c-b846-7fa9b2681adb" providerId="ADAL" clId="{441C7E93-82F4-7C4F-B33B-672DE4CB4BA8}" dt="2022-12-22T05:59:20.943" v="120" actId="20577"/>
        <pc:sldMkLst>
          <pc:docMk/>
          <pc:sldMk cId="1202314492" sldId="261"/>
        </pc:sldMkLst>
        <pc:spChg chg="del mod">
          <ac:chgData name="太田　圭祐" userId="c58ba268-6ba9-4e1c-b846-7fa9b2681adb" providerId="ADAL" clId="{441C7E93-82F4-7C4F-B33B-672DE4CB4BA8}" dt="2022-12-22T05:57:59.849" v="75" actId="478"/>
          <ac:spMkLst>
            <pc:docMk/>
            <pc:sldMk cId="1202314492" sldId="261"/>
            <ac:spMk id="7" creationId="{A3496366-EAC0-A2C6-E7CA-D585F5069732}"/>
          </ac:spMkLst>
        </pc:spChg>
        <pc:spChg chg="add del mod">
          <ac:chgData name="太田　圭祐" userId="c58ba268-6ba9-4e1c-b846-7fa9b2681adb" providerId="ADAL" clId="{441C7E93-82F4-7C4F-B33B-672DE4CB4BA8}" dt="2022-12-22T05:57:20.787" v="60" actId="478"/>
          <ac:spMkLst>
            <pc:docMk/>
            <pc:sldMk cId="1202314492" sldId="261"/>
            <ac:spMk id="8" creationId="{4482930F-6D78-2720-E97D-F75704F23C83}"/>
          </ac:spMkLst>
        </pc:spChg>
        <pc:spChg chg="add mod">
          <ac:chgData name="太田　圭祐" userId="c58ba268-6ba9-4e1c-b846-7fa9b2681adb" providerId="ADAL" clId="{441C7E93-82F4-7C4F-B33B-672DE4CB4BA8}" dt="2022-12-22T05:59:13.162" v="114" actId="1076"/>
          <ac:spMkLst>
            <pc:docMk/>
            <pc:sldMk cId="1202314492" sldId="261"/>
            <ac:spMk id="13" creationId="{7C8D8A42-E353-E70D-DD79-3D61A191D9EB}"/>
          </ac:spMkLst>
        </pc:spChg>
        <pc:spChg chg="add mod">
          <ac:chgData name="太田　圭祐" userId="c58ba268-6ba9-4e1c-b846-7fa9b2681adb" providerId="ADAL" clId="{441C7E93-82F4-7C4F-B33B-672DE4CB4BA8}" dt="2022-12-22T05:59:15.595" v="116" actId="20577"/>
          <ac:spMkLst>
            <pc:docMk/>
            <pc:sldMk cId="1202314492" sldId="261"/>
            <ac:spMk id="14" creationId="{EC62ECB6-812F-894D-5C78-571D50BC5079}"/>
          </ac:spMkLst>
        </pc:spChg>
        <pc:spChg chg="add mod">
          <ac:chgData name="太田　圭祐" userId="c58ba268-6ba9-4e1c-b846-7fa9b2681adb" providerId="ADAL" clId="{441C7E93-82F4-7C4F-B33B-672DE4CB4BA8}" dt="2022-12-22T05:59:18.123" v="118" actId="20577"/>
          <ac:spMkLst>
            <pc:docMk/>
            <pc:sldMk cId="1202314492" sldId="261"/>
            <ac:spMk id="15" creationId="{5E9F7292-6B4C-ACFE-4949-BFB810033217}"/>
          </ac:spMkLst>
        </pc:spChg>
        <pc:spChg chg="add mod">
          <ac:chgData name="太田　圭祐" userId="c58ba268-6ba9-4e1c-b846-7fa9b2681adb" providerId="ADAL" clId="{441C7E93-82F4-7C4F-B33B-672DE4CB4BA8}" dt="2022-12-22T05:59:20.943" v="120" actId="20577"/>
          <ac:spMkLst>
            <pc:docMk/>
            <pc:sldMk cId="1202314492" sldId="261"/>
            <ac:spMk id="16" creationId="{C2C12D6A-0893-03A7-024B-65C88FB67E76}"/>
          </ac:spMkLst>
        </pc:spChg>
        <pc:picChg chg="add mod">
          <ac:chgData name="太田　圭祐" userId="c58ba268-6ba9-4e1c-b846-7fa9b2681adb" providerId="ADAL" clId="{441C7E93-82F4-7C4F-B33B-672DE4CB4BA8}" dt="2022-12-22T05:57:25.661" v="62" actId="14100"/>
          <ac:picMkLst>
            <pc:docMk/>
            <pc:sldMk cId="1202314492" sldId="261"/>
            <ac:picMk id="3" creationId="{42D7A29D-38E8-7911-2436-E4D0A84D17E9}"/>
          </ac:picMkLst>
        </pc:picChg>
        <pc:picChg chg="del mod">
          <ac:chgData name="太田　圭祐" userId="c58ba268-6ba9-4e1c-b846-7fa9b2681adb" providerId="ADAL" clId="{441C7E93-82F4-7C4F-B33B-672DE4CB4BA8}" dt="2022-12-22T05:57:17.361" v="59" actId="478"/>
          <ac:picMkLst>
            <pc:docMk/>
            <pc:sldMk cId="1202314492" sldId="261"/>
            <ac:picMk id="5" creationId="{4C1D9EA2-C69A-C147-FDCC-4799D1E192A1}"/>
          </ac:picMkLst>
        </pc:picChg>
        <pc:picChg chg="add mod">
          <ac:chgData name="太田　圭祐" userId="c58ba268-6ba9-4e1c-b846-7fa9b2681adb" providerId="ADAL" clId="{441C7E93-82F4-7C4F-B33B-672DE4CB4BA8}" dt="2022-12-22T05:57:49.581" v="71" actId="1076"/>
          <ac:picMkLst>
            <pc:docMk/>
            <pc:sldMk cId="1202314492" sldId="261"/>
            <ac:picMk id="9" creationId="{193F7F51-942C-DE68-93EB-69356171E19A}"/>
          </ac:picMkLst>
        </pc:picChg>
        <pc:picChg chg="add mod">
          <ac:chgData name="太田　圭祐" userId="c58ba268-6ba9-4e1c-b846-7fa9b2681adb" providerId="ADAL" clId="{441C7E93-82F4-7C4F-B33B-672DE4CB4BA8}" dt="2022-12-22T05:57:54.750" v="73" actId="1076"/>
          <ac:picMkLst>
            <pc:docMk/>
            <pc:sldMk cId="1202314492" sldId="261"/>
            <ac:picMk id="11" creationId="{CC34424D-67F4-1D60-3552-B4F4982D8957}"/>
          </ac:picMkLst>
        </pc:picChg>
        <pc:picChg chg="add mod">
          <ac:chgData name="太田　圭祐" userId="c58ba268-6ba9-4e1c-b846-7fa9b2681adb" providerId="ADAL" clId="{441C7E93-82F4-7C4F-B33B-672DE4CB4BA8}" dt="2022-12-22T05:57:46.795" v="69" actId="1076"/>
          <ac:picMkLst>
            <pc:docMk/>
            <pc:sldMk cId="1202314492" sldId="261"/>
            <ac:picMk id="12" creationId="{2D3B0AF9-ABA4-3DA1-FEEA-909ABF18D295}"/>
          </ac:picMkLst>
        </pc:picChg>
      </pc:sldChg>
    </pc:docChg>
  </pc:docChgLst>
  <pc:docChgLst>
    <pc:chgData name="伊藤　涼真" userId="9cfd2d77-5684-4b83-b7f7-b716182545eb" providerId="ADAL" clId="{3FC70183-D8AC-0D4E-BE67-4BAC5C367190}"/>
    <pc:docChg chg="undo custSel addSld modSld">
      <pc:chgData name="伊藤　涼真" userId="9cfd2d77-5684-4b83-b7f7-b716182545eb" providerId="ADAL" clId="{3FC70183-D8AC-0D4E-BE67-4BAC5C367190}" dt="2022-12-22T06:14:51.555" v="206" actId="1076"/>
      <pc:docMkLst>
        <pc:docMk/>
      </pc:docMkLst>
      <pc:sldChg chg="addSp modSp">
        <pc:chgData name="伊藤　涼真" userId="9cfd2d77-5684-4b83-b7f7-b716182545eb" providerId="ADAL" clId="{3FC70183-D8AC-0D4E-BE67-4BAC5C367190}" dt="2022-12-22T06:14:51.555" v="206" actId="1076"/>
        <pc:sldMkLst>
          <pc:docMk/>
          <pc:sldMk cId="1202314492" sldId="261"/>
        </pc:sldMkLst>
        <pc:spChg chg="add mod">
          <ac:chgData name="伊藤　涼真" userId="9cfd2d77-5684-4b83-b7f7-b716182545eb" providerId="ADAL" clId="{3FC70183-D8AC-0D4E-BE67-4BAC5C367190}" dt="2022-12-22T06:13:33.974" v="172" actId="1076"/>
          <ac:spMkLst>
            <pc:docMk/>
            <pc:sldMk cId="1202314492" sldId="261"/>
            <ac:spMk id="4" creationId="{2063DEF7-4C94-75F5-4CA5-562229B9C6BD}"/>
          </ac:spMkLst>
        </pc:spChg>
        <pc:spChg chg="add mod">
          <ac:chgData name="伊藤　涼真" userId="9cfd2d77-5684-4b83-b7f7-b716182545eb" providerId="ADAL" clId="{3FC70183-D8AC-0D4E-BE67-4BAC5C367190}" dt="2022-12-22T06:14:51.555" v="206" actId="1076"/>
          <ac:spMkLst>
            <pc:docMk/>
            <pc:sldMk cId="1202314492" sldId="261"/>
            <ac:spMk id="19" creationId="{42397581-F495-9FC2-F9D9-F57048B08FB5}"/>
          </ac:spMkLst>
        </pc:spChg>
      </pc:sldChg>
      <pc:sldChg chg="addSp delSp modSp new">
        <pc:chgData name="伊藤　涼真" userId="9cfd2d77-5684-4b83-b7f7-b716182545eb" providerId="ADAL" clId="{3FC70183-D8AC-0D4E-BE67-4BAC5C367190}" dt="2022-12-22T06:07:57.379" v="163" actId="20577"/>
        <pc:sldMkLst>
          <pc:docMk/>
          <pc:sldMk cId="1017103495" sldId="262"/>
        </pc:sldMkLst>
        <pc:spChg chg="del">
          <ac:chgData name="伊藤　涼真" userId="9cfd2d77-5684-4b83-b7f7-b716182545eb" providerId="ADAL" clId="{3FC70183-D8AC-0D4E-BE67-4BAC5C367190}" dt="2022-12-22T05:55:47.001" v="2" actId="478"/>
          <ac:spMkLst>
            <pc:docMk/>
            <pc:sldMk cId="1017103495" sldId="262"/>
            <ac:spMk id="2" creationId="{56878A05-6D4C-027C-904E-BDE7DA6CAC79}"/>
          </ac:spMkLst>
        </pc:spChg>
        <pc:spChg chg="del">
          <ac:chgData name="伊藤　涼真" userId="9cfd2d77-5684-4b83-b7f7-b716182545eb" providerId="ADAL" clId="{3FC70183-D8AC-0D4E-BE67-4BAC5C367190}" dt="2022-12-22T05:55:44.995" v="1" actId="478"/>
          <ac:spMkLst>
            <pc:docMk/>
            <pc:sldMk cId="1017103495" sldId="262"/>
            <ac:spMk id="3" creationId="{8BBA145E-1E10-ECE2-6DC4-4A47CDA27901}"/>
          </ac:spMkLst>
        </pc:spChg>
        <pc:spChg chg="del mod">
          <ac:chgData name="伊藤　涼真" userId="9cfd2d77-5684-4b83-b7f7-b716182545eb" providerId="ADAL" clId="{3FC70183-D8AC-0D4E-BE67-4BAC5C367190}" dt="2022-12-22T06:03:41.569" v="83" actId="478"/>
          <ac:spMkLst>
            <pc:docMk/>
            <pc:sldMk cId="1017103495" sldId="262"/>
            <ac:spMk id="4" creationId="{C779CB2F-3FC8-D75F-95A8-533A225DEB55}"/>
          </ac:spMkLst>
        </pc:spChg>
        <pc:spChg chg="add">
          <ac:chgData name="伊藤　涼真" userId="9cfd2d77-5684-4b83-b7f7-b716182545eb" providerId="ADAL" clId="{3FC70183-D8AC-0D4E-BE67-4BAC5C367190}" dt="2022-12-22T05:55:48.390" v="3" actId="22"/>
          <ac:spMkLst>
            <pc:docMk/>
            <pc:sldMk cId="1017103495" sldId="262"/>
            <ac:spMk id="6" creationId="{AE892DB3-E1DE-6381-239E-76078B9F2B98}"/>
          </ac:spMkLst>
        </pc:spChg>
        <pc:spChg chg="add mod">
          <ac:chgData name="伊藤　涼真" userId="9cfd2d77-5684-4b83-b7f7-b716182545eb" providerId="ADAL" clId="{3FC70183-D8AC-0D4E-BE67-4BAC5C367190}" dt="2022-12-22T06:00:24.323" v="52" actId="20577"/>
          <ac:spMkLst>
            <pc:docMk/>
            <pc:sldMk cId="1017103495" sldId="262"/>
            <ac:spMk id="7" creationId="{3646FC4F-36F1-AD1A-1C7F-73CF4A5C1736}"/>
          </ac:spMkLst>
        </pc:spChg>
        <pc:spChg chg="add mod">
          <ac:chgData name="伊藤　涼真" userId="9cfd2d77-5684-4b83-b7f7-b716182545eb" providerId="ADAL" clId="{3FC70183-D8AC-0D4E-BE67-4BAC5C367190}" dt="2022-12-22T06:00:30.270" v="54" actId="20577"/>
          <ac:spMkLst>
            <pc:docMk/>
            <pc:sldMk cId="1017103495" sldId="262"/>
            <ac:spMk id="9" creationId="{23CBADAB-C09C-3AF9-EC1D-308753E9320B}"/>
          </ac:spMkLst>
        </pc:spChg>
        <pc:spChg chg="add mod">
          <ac:chgData name="伊藤　涼真" userId="9cfd2d77-5684-4b83-b7f7-b716182545eb" providerId="ADAL" clId="{3FC70183-D8AC-0D4E-BE67-4BAC5C367190}" dt="2022-12-22T06:00:37.505" v="56" actId="20577"/>
          <ac:spMkLst>
            <pc:docMk/>
            <pc:sldMk cId="1017103495" sldId="262"/>
            <ac:spMk id="11" creationId="{1F281062-7AD5-3107-75BC-41930F51ED17}"/>
          </ac:spMkLst>
        </pc:spChg>
        <pc:spChg chg="add mod">
          <ac:chgData name="伊藤　涼真" userId="9cfd2d77-5684-4b83-b7f7-b716182545eb" providerId="ADAL" clId="{3FC70183-D8AC-0D4E-BE67-4BAC5C367190}" dt="2022-12-22T06:07:57.379" v="163" actId="20577"/>
          <ac:spMkLst>
            <pc:docMk/>
            <pc:sldMk cId="1017103495" sldId="262"/>
            <ac:spMk id="12" creationId="{B8F7FBD7-BC81-8F19-26A1-8D14D3B586C6}"/>
          </ac:spMkLst>
        </pc:spChg>
        <pc:spChg chg="add mod">
          <ac:chgData name="伊藤　涼真" userId="9cfd2d77-5684-4b83-b7f7-b716182545eb" providerId="ADAL" clId="{3FC70183-D8AC-0D4E-BE67-4BAC5C367190}" dt="2022-12-22T06:00:49.285" v="58" actId="20577"/>
          <ac:spMkLst>
            <pc:docMk/>
            <pc:sldMk cId="1017103495" sldId="262"/>
            <ac:spMk id="13" creationId="{D4CB6148-6ABE-049E-5DEF-8212EDCE84D7}"/>
          </ac:spMkLst>
        </pc:spChg>
        <pc:spChg chg="add mod">
          <ac:chgData name="伊藤　涼真" userId="9cfd2d77-5684-4b83-b7f7-b716182545eb" providerId="ADAL" clId="{3FC70183-D8AC-0D4E-BE67-4BAC5C367190}" dt="2022-12-22T06:05:03.836" v="145" actId="1076"/>
          <ac:spMkLst>
            <pc:docMk/>
            <pc:sldMk cId="1017103495" sldId="262"/>
            <ac:spMk id="14" creationId="{578BECD9-617C-972B-07C1-F26371B9ABED}"/>
          </ac:spMkLst>
        </pc:spChg>
        <pc:spChg chg="add mod">
          <ac:chgData name="伊藤　涼真" userId="9cfd2d77-5684-4b83-b7f7-b716182545eb" providerId="ADAL" clId="{3FC70183-D8AC-0D4E-BE67-4BAC5C367190}" dt="2022-12-22T06:00:57.413" v="60" actId="20577"/>
          <ac:spMkLst>
            <pc:docMk/>
            <pc:sldMk cId="1017103495" sldId="262"/>
            <ac:spMk id="15" creationId="{2D37AA9C-5A6E-22E0-4FB6-E94C6BC0FF70}"/>
          </ac:spMkLst>
        </pc:spChg>
        <pc:spChg chg="add mod">
          <ac:chgData name="伊藤　涼真" userId="9cfd2d77-5684-4b83-b7f7-b716182545eb" providerId="ADAL" clId="{3FC70183-D8AC-0D4E-BE67-4BAC5C367190}" dt="2022-12-22T06:01:02.382" v="62" actId="20577"/>
          <ac:spMkLst>
            <pc:docMk/>
            <pc:sldMk cId="1017103495" sldId="262"/>
            <ac:spMk id="17" creationId="{FFA17EF7-BDA1-E55B-04DC-C7B23D3EA17F}"/>
          </ac:spMkLst>
        </pc:spChg>
        <pc:spChg chg="add mod">
          <ac:chgData name="伊藤　涼真" userId="9cfd2d77-5684-4b83-b7f7-b716182545eb" providerId="ADAL" clId="{3FC70183-D8AC-0D4E-BE67-4BAC5C367190}" dt="2022-12-22T05:59:23.024" v="46" actId="1076"/>
          <ac:spMkLst>
            <pc:docMk/>
            <pc:sldMk cId="1017103495" sldId="262"/>
            <ac:spMk id="18" creationId="{48E98B4F-128A-0D78-A77F-62BB83D986F7}"/>
          </ac:spMkLst>
        </pc:spChg>
        <pc:graphicFrameChg chg="add del">
          <ac:chgData name="伊藤　涼真" userId="9cfd2d77-5684-4b83-b7f7-b716182545eb" providerId="ADAL" clId="{3FC70183-D8AC-0D4E-BE67-4BAC5C367190}" dt="2022-12-22T06:01:58.778" v="70" actId="478"/>
          <ac:graphicFrameMkLst>
            <pc:docMk/>
            <pc:sldMk cId="1017103495" sldId="262"/>
            <ac:graphicFrameMk id="2" creationId="{8C4AF33E-876A-E26F-1969-ADF3C93F24E4}"/>
          </ac:graphicFrameMkLst>
        </pc:graphicFrameChg>
        <pc:graphicFrameChg chg="add mod modGraphic">
          <ac:chgData name="伊藤　涼真" userId="9cfd2d77-5684-4b83-b7f7-b716182545eb" providerId="ADAL" clId="{3FC70183-D8AC-0D4E-BE67-4BAC5C367190}" dt="2022-12-22T06:07:06.642" v="146" actId="14100"/>
          <ac:graphicFrameMkLst>
            <pc:docMk/>
            <pc:sldMk cId="1017103495" sldId="262"/>
            <ac:graphicFrameMk id="3" creationId="{5B85D819-8A7A-C65D-9874-372B6CC5BE92}"/>
          </ac:graphicFrameMkLst>
        </pc:graphicFrameChg>
      </pc:sldChg>
    </pc:docChg>
  </pc:docChgLst>
  <pc:docChgLst>
    <pc:chgData name="中嶋　優一" userId="0a678658-5fcd-4203-979a-9b79c4523549" providerId="ADAL" clId="{D5AF2CA8-684F-0443-84F3-1648607DC284}"/>
    <pc:docChg chg="undo redo custSel addSld delSld modSld sldOrd">
      <pc:chgData name="中嶋　優一" userId="0a678658-5fcd-4203-979a-9b79c4523549" providerId="ADAL" clId="{D5AF2CA8-684F-0443-84F3-1648607DC284}" dt="2022-12-22T07:21:18.298" v="766" actId="1076"/>
      <pc:docMkLst>
        <pc:docMk/>
      </pc:docMkLst>
      <pc:sldChg chg="addSp delSp modSp mod ord">
        <pc:chgData name="中嶋　優一" userId="0a678658-5fcd-4203-979a-9b79c4523549" providerId="ADAL" clId="{D5AF2CA8-684F-0443-84F3-1648607DC284}" dt="2022-12-22T06:13:07.026" v="662" actId="20578"/>
        <pc:sldMkLst>
          <pc:docMk/>
          <pc:sldMk cId="3733880105" sldId="256"/>
        </pc:sldMkLst>
        <pc:spChg chg="add del mod">
          <ac:chgData name="中嶋　優一" userId="0a678658-5fcd-4203-979a-9b79c4523549" providerId="ADAL" clId="{D5AF2CA8-684F-0443-84F3-1648607DC284}" dt="2022-12-22T05:54:54.179" v="152"/>
          <ac:spMkLst>
            <pc:docMk/>
            <pc:sldMk cId="3733880105" sldId="256"/>
            <ac:spMk id="2" creationId="{578DBAC4-18FC-AD4F-C5CA-DA6083B1FEF1}"/>
          </ac:spMkLst>
        </pc:spChg>
        <pc:spChg chg="mod">
          <ac:chgData name="中嶋　優一" userId="0a678658-5fcd-4203-979a-9b79c4523549" providerId="ADAL" clId="{D5AF2CA8-684F-0443-84F3-1648607DC284}" dt="2022-12-22T05:54:49.994" v="149" actId="14100"/>
          <ac:spMkLst>
            <pc:docMk/>
            <pc:sldMk cId="3733880105" sldId="256"/>
            <ac:spMk id="10" creationId="{2A9D20E5-B63E-6CBB-C02B-DFDEAB20EEEE}"/>
          </ac:spMkLst>
        </pc:spChg>
        <pc:picChg chg="mod">
          <ac:chgData name="中嶋　優一" userId="0a678658-5fcd-4203-979a-9b79c4523549" providerId="ADAL" clId="{D5AF2CA8-684F-0443-84F3-1648607DC284}" dt="2022-12-22T05:58:21.811" v="309" actId="1076"/>
          <ac:picMkLst>
            <pc:docMk/>
            <pc:sldMk cId="3733880105" sldId="256"/>
            <ac:picMk id="5" creationId="{4C1D9EA2-C69A-C147-FDCC-4799D1E192A1}"/>
          </ac:picMkLst>
        </pc:picChg>
      </pc:sldChg>
      <pc:sldChg chg="modSp mod">
        <pc:chgData name="中嶋　優一" userId="0a678658-5fcd-4203-979a-9b79c4523549" providerId="ADAL" clId="{D5AF2CA8-684F-0443-84F3-1648607DC284}" dt="2022-12-22T06:23:09.596" v="673" actId="1076"/>
        <pc:sldMkLst>
          <pc:docMk/>
          <pc:sldMk cId="1352535014" sldId="258"/>
        </pc:sldMkLst>
        <pc:spChg chg="mod">
          <ac:chgData name="中嶋　優一" userId="0a678658-5fcd-4203-979a-9b79c4523549" providerId="ADAL" clId="{D5AF2CA8-684F-0443-84F3-1648607DC284}" dt="2022-12-22T06:23:09.596" v="673" actId="1076"/>
          <ac:spMkLst>
            <pc:docMk/>
            <pc:sldMk cId="1352535014" sldId="258"/>
            <ac:spMk id="11" creationId="{4708FDBE-0967-C7AE-11E4-5A2985E4F730}"/>
          </ac:spMkLst>
        </pc:spChg>
      </pc:sldChg>
      <pc:sldChg chg="addSp delSp modSp mod">
        <pc:chgData name="中嶋　優一" userId="0a678658-5fcd-4203-979a-9b79c4523549" providerId="ADAL" clId="{D5AF2CA8-684F-0443-84F3-1648607DC284}" dt="2022-12-22T06:09:37.972" v="660" actId="21"/>
        <pc:sldMkLst>
          <pc:docMk/>
          <pc:sldMk cId="3481273879" sldId="259"/>
        </pc:sldMkLst>
        <pc:spChg chg="add del mod">
          <ac:chgData name="中嶋　優一" userId="0a678658-5fcd-4203-979a-9b79c4523549" providerId="ADAL" clId="{D5AF2CA8-684F-0443-84F3-1648607DC284}" dt="2022-12-22T05:56:10.589" v="181"/>
          <ac:spMkLst>
            <pc:docMk/>
            <pc:sldMk cId="3481273879" sldId="259"/>
            <ac:spMk id="2" creationId="{35CA1971-3B49-1751-EC84-C5F1BE587AEB}"/>
          </ac:spMkLst>
        </pc:spChg>
        <pc:spChg chg="add del mod">
          <ac:chgData name="中嶋　優一" userId="0a678658-5fcd-4203-979a-9b79c4523549" providerId="ADAL" clId="{D5AF2CA8-684F-0443-84F3-1648607DC284}" dt="2022-12-22T05:56:18.145" v="185"/>
          <ac:spMkLst>
            <pc:docMk/>
            <pc:sldMk cId="3481273879" sldId="259"/>
            <ac:spMk id="3" creationId="{E012078D-FDCC-AD2F-9407-70397B594AB4}"/>
          </ac:spMkLst>
        </pc:spChg>
        <pc:spChg chg="mod">
          <ac:chgData name="中嶋　優一" userId="0a678658-5fcd-4203-979a-9b79c4523549" providerId="ADAL" clId="{D5AF2CA8-684F-0443-84F3-1648607DC284}" dt="2022-12-22T05:50:59.664" v="15" actId="20577"/>
          <ac:spMkLst>
            <pc:docMk/>
            <pc:sldMk cId="3481273879" sldId="259"/>
            <ac:spMk id="7" creationId="{A3496366-EAC0-A2C6-E7CA-D585F5069732}"/>
          </ac:spMkLst>
        </pc:spChg>
        <pc:spChg chg="add mod">
          <ac:chgData name="中嶋　優一" userId="0a678658-5fcd-4203-979a-9b79c4523549" providerId="ADAL" clId="{D5AF2CA8-684F-0443-84F3-1648607DC284}" dt="2022-12-22T05:56:24.171" v="207" actId="20577"/>
          <ac:spMkLst>
            <pc:docMk/>
            <pc:sldMk cId="3481273879" sldId="259"/>
            <ac:spMk id="10" creationId="{249C33C0-7349-5683-8C8B-B2420CABCC18}"/>
          </ac:spMkLst>
        </pc:spChg>
        <pc:spChg chg="add del mod">
          <ac:chgData name="中嶋　優一" userId="0a678658-5fcd-4203-979a-9b79c4523549" providerId="ADAL" clId="{D5AF2CA8-684F-0443-84F3-1648607DC284}" dt="2022-12-22T06:09:37.972" v="660" actId="21"/>
          <ac:spMkLst>
            <pc:docMk/>
            <pc:sldMk cId="3481273879" sldId="259"/>
            <ac:spMk id="11" creationId="{C0572700-1FAF-0DDB-532C-D65D29936402}"/>
          </ac:spMkLst>
        </pc:spChg>
      </pc:sldChg>
      <pc:sldChg chg="new del ord">
        <pc:chgData name="中嶋　優一" userId="0a678658-5fcd-4203-979a-9b79c4523549" providerId="ADAL" clId="{D5AF2CA8-684F-0443-84F3-1648607DC284}" dt="2022-12-22T05:50:50.007" v="2" actId="2696"/>
        <pc:sldMkLst>
          <pc:docMk/>
          <pc:sldMk cId="1588211707" sldId="260"/>
        </pc:sldMkLst>
      </pc:sldChg>
      <pc:sldChg chg="addSp delSp modSp add del mod">
        <pc:chgData name="中嶋　優一" userId="0a678658-5fcd-4203-979a-9b79c4523549" providerId="ADAL" clId="{D5AF2CA8-684F-0443-84F3-1648607DC284}" dt="2022-12-22T06:13:25.559" v="666" actId="2696"/>
        <pc:sldMkLst>
          <pc:docMk/>
          <pc:sldMk cId="1918303317" sldId="260"/>
        </pc:sldMkLst>
        <pc:spChg chg="add del mod">
          <ac:chgData name="中嶋　優一" userId="0a678658-5fcd-4203-979a-9b79c4523549" providerId="ADAL" clId="{D5AF2CA8-684F-0443-84F3-1648607DC284}" dt="2022-12-22T05:51:42.208" v="43"/>
          <ac:spMkLst>
            <pc:docMk/>
            <pc:sldMk cId="1918303317" sldId="260"/>
            <ac:spMk id="2" creationId="{4A6FBEC3-D527-1347-5CF1-6388380A9E3B}"/>
          </ac:spMkLst>
        </pc:spChg>
        <pc:spChg chg="add mod">
          <ac:chgData name="中嶋　優一" userId="0a678658-5fcd-4203-979a-9b79c4523549" providerId="ADAL" clId="{D5AF2CA8-684F-0443-84F3-1648607DC284}" dt="2022-12-22T05:56:40.798" v="304" actId="20577"/>
          <ac:spMkLst>
            <pc:docMk/>
            <pc:sldMk cId="1918303317" sldId="260"/>
            <ac:spMk id="4" creationId="{23BE09F4-1907-8D47-42C0-5E63A8C457EA}"/>
          </ac:spMkLst>
        </pc:spChg>
        <pc:spChg chg="add mod">
          <ac:chgData name="中嶋　優一" userId="0a678658-5fcd-4203-979a-9b79c4523549" providerId="ADAL" clId="{D5AF2CA8-684F-0443-84F3-1648607DC284}" dt="2022-12-22T06:09:40.096" v="661"/>
          <ac:spMkLst>
            <pc:docMk/>
            <pc:sldMk cId="1918303317" sldId="260"/>
            <ac:spMk id="5" creationId="{F06ABC51-2D73-9C15-F1AD-8297B759C617}"/>
          </ac:spMkLst>
        </pc:spChg>
        <pc:spChg chg="mod">
          <ac:chgData name="中嶋　優一" userId="0a678658-5fcd-4203-979a-9b79c4523549" providerId="ADAL" clId="{D5AF2CA8-684F-0443-84F3-1648607DC284}" dt="2022-12-22T06:13:16.359" v="664" actId="1076"/>
          <ac:spMkLst>
            <pc:docMk/>
            <pc:sldMk cId="1918303317" sldId="260"/>
            <ac:spMk id="6" creationId="{88654696-668D-64AD-0ACF-2CFCF8EA7B5C}"/>
          </ac:spMkLst>
        </pc:spChg>
        <pc:spChg chg="del">
          <ac:chgData name="中嶋　優一" userId="0a678658-5fcd-4203-979a-9b79c4523549" providerId="ADAL" clId="{D5AF2CA8-684F-0443-84F3-1648607DC284}" dt="2022-12-22T06:08:11.874" v="634" actId="21"/>
          <ac:spMkLst>
            <pc:docMk/>
            <pc:sldMk cId="1918303317" sldId="260"/>
            <ac:spMk id="7" creationId="{A3496366-EAC0-A2C6-E7CA-D585F5069732}"/>
          </ac:spMkLst>
        </pc:spChg>
        <pc:spChg chg="mod">
          <ac:chgData name="中嶋　優一" userId="0a678658-5fcd-4203-979a-9b79c4523549" providerId="ADAL" clId="{D5AF2CA8-684F-0443-84F3-1648607DC284}" dt="2022-12-22T05:51:41.497" v="41" actId="1076"/>
          <ac:spMkLst>
            <pc:docMk/>
            <pc:sldMk cId="1918303317" sldId="260"/>
            <ac:spMk id="8" creationId="{7E328519-144B-6E6A-2121-1FA619802809}"/>
          </ac:spMkLst>
        </pc:spChg>
        <pc:spChg chg="mod">
          <ac:chgData name="中嶋　優一" userId="0a678658-5fcd-4203-979a-9b79c4523549" providerId="ADAL" clId="{D5AF2CA8-684F-0443-84F3-1648607DC284}" dt="2022-12-22T05:51:30.307" v="37" actId="20577"/>
          <ac:spMkLst>
            <pc:docMk/>
            <pc:sldMk cId="1918303317" sldId="260"/>
            <ac:spMk id="9" creationId="{78AD22F4-4B93-B6BF-40E0-9F014E444574}"/>
          </ac:spMkLst>
        </pc:spChg>
      </pc:sldChg>
      <pc:sldChg chg="addSp delSp modSp add del mod">
        <pc:chgData name="中嶋　優一" userId="0a678658-5fcd-4203-979a-9b79c4523549" providerId="ADAL" clId="{D5AF2CA8-684F-0443-84F3-1648607DC284}" dt="2022-12-22T06:13:43.064" v="672" actId="21"/>
        <pc:sldMkLst>
          <pc:docMk/>
          <pc:sldMk cId="1202314492" sldId="261"/>
        </pc:sldMkLst>
        <pc:spChg chg="mod">
          <ac:chgData name="中嶋　優一" userId="0a678658-5fcd-4203-979a-9b79c4523549" providerId="ADAL" clId="{D5AF2CA8-684F-0443-84F3-1648607DC284}" dt="2022-12-22T05:58:00.222" v="306" actId="21"/>
          <ac:spMkLst>
            <pc:docMk/>
            <pc:sldMk cId="1202314492" sldId="261"/>
            <ac:spMk id="7" creationId="{A3496366-EAC0-A2C6-E7CA-D585F5069732}"/>
          </ac:spMkLst>
        </pc:spChg>
        <pc:spChg chg="mod">
          <ac:chgData name="中嶋　優一" userId="0a678658-5fcd-4203-979a-9b79c4523549" providerId="ADAL" clId="{D5AF2CA8-684F-0443-84F3-1648607DC284}" dt="2022-12-22T05:55:04.545" v="179" actId="14100"/>
          <ac:spMkLst>
            <pc:docMk/>
            <pc:sldMk cId="1202314492" sldId="261"/>
            <ac:spMk id="10" creationId="{2A9D20E5-B63E-6CBB-C02B-DFDEAB20EEEE}"/>
          </ac:spMkLst>
        </pc:spChg>
        <pc:spChg chg="add del mod">
          <ac:chgData name="中嶋　優一" userId="0a678658-5fcd-4203-979a-9b79c4523549" providerId="ADAL" clId="{D5AF2CA8-684F-0443-84F3-1648607DC284}" dt="2022-12-22T06:13:37.011" v="668" actId="478"/>
          <ac:spMkLst>
            <pc:docMk/>
            <pc:sldMk cId="1202314492" sldId="261"/>
            <ac:spMk id="17" creationId="{49D44D06-509F-9C18-4179-7961DCC2A0A8}"/>
          </ac:spMkLst>
        </pc:spChg>
        <pc:spChg chg="add del mod">
          <ac:chgData name="中嶋　優一" userId="0a678658-5fcd-4203-979a-9b79c4523549" providerId="ADAL" clId="{D5AF2CA8-684F-0443-84F3-1648607DC284}" dt="2022-12-22T06:13:43.064" v="672" actId="21"/>
          <ac:spMkLst>
            <pc:docMk/>
            <pc:sldMk cId="1202314492" sldId="261"/>
            <ac:spMk id="18" creationId="{983AC129-08EF-4896-9258-21785E433C28}"/>
          </ac:spMkLst>
        </pc:spChg>
      </pc:sldChg>
      <pc:sldChg chg="addSp modSp mod">
        <pc:chgData name="中嶋　優一" userId="0a678658-5fcd-4203-979a-9b79c4523549" providerId="ADAL" clId="{D5AF2CA8-684F-0443-84F3-1648607DC284}" dt="2022-12-22T07:21:18.298" v="766" actId="1076"/>
        <pc:sldMkLst>
          <pc:docMk/>
          <pc:sldMk cId="1017103495" sldId="262"/>
        </pc:sldMkLst>
        <pc:spChg chg="add mod">
          <ac:chgData name="中嶋　優一" userId="0a678658-5fcd-4203-979a-9b79c4523549" providerId="ADAL" clId="{D5AF2CA8-684F-0443-84F3-1648607DC284}" dt="2022-12-22T06:01:56.844" v="324" actId="14100"/>
          <ac:spMkLst>
            <pc:docMk/>
            <pc:sldMk cId="1017103495" sldId="262"/>
            <ac:spMk id="4" creationId="{C779CB2F-3FC8-D75F-95A8-533A225DEB55}"/>
          </ac:spMkLst>
        </pc:spChg>
        <pc:spChg chg="add mod">
          <ac:chgData name="中嶋　優一" userId="0a678658-5fcd-4203-979a-9b79c4523549" providerId="ADAL" clId="{D5AF2CA8-684F-0443-84F3-1648607DC284}" dt="2022-12-22T06:00:20.696" v="318" actId="1076"/>
          <ac:spMkLst>
            <pc:docMk/>
            <pc:sldMk cId="1017103495" sldId="262"/>
            <ac:spMk id="5" creationId="{82EDA9D9-0059-81D0-B4A4-32965217145F}"/>
          </ac:spMkLst>
        </pc:spChg>
        <pc:spChg chg="mod">
          <ac:chgData name="中嶋　優一" userId="0a678658-5fcd-4203-979a-9b79c4523549" providerId="ADAL" clId="{D5AF2CA8-684F-0443-84F3-1648607DC284}" dt="2022-12-22T06:02:15.536" v="344" actId="20577"/>
          <ac:spMkLst>
            <pc:docMk/>
            <pc:sldMk cId="1017103495" sldId="262"/>
            <ac:spMk id="6" creationId="{AE892DB3-E1DE-6381-239E-76078B9F2B98}"/>
          </ac:spMkLst>
        </pc:spChg>
        <pc:spChg chg="mod">
          <ac:chgData name="中嶋　優一" userId="0a678658-5fcd-4203-979a-9b79c4523549" providerId="ADAL" clId="{D5AF2CA8-684F-0443-84F3-1648607DC284}" dt="2022-12-22T06:25:53.416" v="674" actId="1076"/>
          <ac:spMkLst>
            <pc:docMk/>
            <pc:sldMk cId="1017103495" sldId="262"/>
            <ac:spMk id="7" creationId="{3646FC4F-36F1-AD1A-1C7F-73CF4A5C1736}"/>
          </ac:spMkLst>
        </pc:spChg>
        <pc:spChg chg="add mod">
          <ac:chgData name="中嶋　優一" userId="0a678658-5fcd-4203-979a-9b79c4523549" providerId="ADAL" clId="{D5AF2CA8-684F-0443-84F3-1648607DC284}" dt="2022-12-22T06:03:54.151" v="399" actId="1076"/>
          <ac:spMkLst>
            <pc:docMk/>
            <pc:sldMk cId="1017103495" sldId="262"/>
            <ac:spMk id="8" creationId="{D0E1CEE0-6B96-7E6A-DCB7-5BB09AF02C63}"/>
          </ac:spMkLst>
        </pc:spChg>
        <pc:spChg chg="mod">
          <ac:chgData name="中嶋　優一" userId="0a678658-5fcd-4203-979a-9b79c4523549" providerId="ADAL" clId="{D5AF2CA8-684F-0443-84F3-1648607DC284}" dt="2022-12-22T06:25:53.416" v="674" actId="1076"/>
          <ac:spMkLst>
            <pc:docMk/>
            <pc:sldMk cId="1017103495" sldId="262"/>
            <ac:spMk id="9" creationId="{23CBADAB-C09C-3AF9-EC1D-308753E9320B}"/>
          </ac:spMkLst>
        </pc:spChg>
        <pc:spChg chg="add mod">
          <ac:chgData name="中嶋　優一" userId="0a678658-5fcd-4203-979a-9b79c4523549" providerId="ADAL" clId="{D5AF2CA8-684F-0443-84F3-1648607DC284}" dt="2022-12-22T06:04:16.573" v="454" actId="20577"/>
          <ac:spMkLst>
            <pc:docMk/>
            <pc:sldMk cId="1017103495" sldId="262"/>
            <ac:spMk id="10" creationId="{8DFB1095-B2F3-C3D6-8EB3-ACB06857074A}"/>
          </ac:spMkLst>
        </pc:spChg>
        <pc:spChg chg="mod">
          <ac:chgData name="中嶋　優一" userId="0a678658-5fcd-4203-979a-9b79c4523549" providerId="ADAL" clId="{D5AF2CA8-684F-0443-84F3-1648607DC284}" dt="2022-12-22T06:25:53.416" v="674" actId="1076"/>
          <ac:spMkLst>
            <pc:docMk/>
            <pc:sldMk cId="1017103495" sldId="262"/>
            <ac:spMk id="11" creationId="{1F281062-7AD5-3107-75BC-41930F51ED17}"/>
          </ac:spMkLst>
        </pc:spChg>
        <pc:spChg chg="mod">
          <ac:chgData name="中嶋　優一" userId="0a678658-5fcd-4203-979a-9b79c4523549" providerId="ADAL" clId="{D5AF2CA8-684F-0443-84F3-1648607DC284}" dt="2022-12-22T06:25:53.416" v="674" actId="1076"/>
          <ac:spMkLst>
            <pc:docMk/>
            <pc:sldMk cId="1017103495" sldId="262"/>
            <ac:spMk id="13" creationId="{D4CB6148-6ABE-049E-5DEF-8212EDCE84D7}"/>
          </ac:spMkLst>
        </pc:spChg>
        <pc:spChg chg="mod">
          <ac:chgData name="中嶋　優一" userId="0a678658-5fcd-4203-979a-9b79c4523549" providerId="ADAL" clId="{D5AF2CA8-684F-0443-84F3-1648607DC284}" dt="2022-12-22T06:25:53.416" v="674" actId="1076"/>
          <ac:spMkLst>
            <pc:docMk/>
            <pc:sldMk cId="1017103495" sldId="262"/>
            <ac:spMk id="15" creationId="{2D37AA9C-5A6E-22E0-4FB6-E94C6BC0FF70}"/>
          </ac:spMkLst>
        </pc:spChg>
        <pc:spChg chg="mod">
          <ac:chgData name="中嶋　優一" userId="0a678658-5fcd-4203-979a-9b79c4523549" providerId="ADAL" clId="{D5AF2CA8-684F-0443-84F3-1648607DC284}" dt="2022-12-22T06:25:53.416" v="674" actId="1076"/>
          <ac:spMkLst>
            <pc:docMk/>
            <pc:sldMk cId="1017103495" sldId="262"/>
            <ac:spMk id="17" creationId="{FFA17EF7-BDA1-E55B-04DC-C7B23D3EA17F}"/>
          </ac:spMkLst>
        </pc:spChg>
        <pc:spChg chg="mod">
          <ac:chgData name="中嶋　優一" userId="0a678658-5fcd-4203-979a-9b79c4523549" providerId="ADAL" clId="{D5AF2CA8-684F-0443-84F3-1648607DC284}" dt="2022-12-22T07:20:15.916" v="686" actId="1076"/>
          <ac:spMkLst>
            <pc:docMk/>
            <pc:sldMk cId="1017103495" sldId="262"/>
            <ac:spMk id="18" creationId="{48E98B4F-128A-0D78-A77F-62BB83D986F7}"/>
          </ac:spMkLst>
        </pc:spChg>
        <pc:spChg chg="add mod">
          <ac:chgData name="中嶋　優一" userId="0a678658-5fcd-4203-979a-9b79c4523549" providerId="ADAL" clId="{D5AF2CA8-684F-0443-84F3-1648607DC284}" dt="2022-12-22T07:21:18.298" v="766" actId="1076"/>
          <ac:spMkLst>
            <pc:docMk/>
            <pc:sldMk cId="1017103495" sldId="262"/>
            <ac:spMk id="21" creationId="{F87412BE-0501-7B72-A3F8-9C86915A03B8}"/>
          </ac:spMkLst>
        </pc:spChg>
      </pc:sldChg>
      <pc:sldChg chg="addSp delSp modSp add mod ord">
        <pc:chgData name="中嶋　優一" userId="0a678658-5fcd-4203-979a-9b79c4523549" providerId="ADAL" clId="{D5AF2CA8-684F-0443-84F3-1648607DC284}" dt="2022-12-22T06:47:20.187" v="685" actId="14100"/>
        <pc:sldMkLst>
          <pc:docMk/>
          <pc:sldMk cId="1350917865" sldId="263"/>
        </pc:sldMkLst>
        <pc:spChg chg="add mod">
          <ac:chgData name="中嶋　優一" userId="0a678658-5fcd-4203-979a-9b79c4523549" providerId="ADAL" clId="{D5AF2CA8-684F-0443-84F3-1648607DC284}" dt="2022-12-22T06:47:20.187" v="685" actId="14100"/>
          <ac:spMkLst>
            <pc:docMk/>
            <pc:sldMk cId="1350917865" sldId="263"/>
            <ac:spMk id="2" creationId="{C952EE49-BC52-D7BE-7998-F97A5A944790}"/>
          </ac:spMkLst>
        </pc:spChg>
        <pc:spChg chg="add mod">
          <ac:chgData name="中嶋　優一" userId="0a678658-5fcd-4203-979a-9b79c4523549" providerId="ADAL" clId="{D5AF2CA8-684F-0443-84F3-1648607DC284}" dt="2022-12-22T06:38:37.335" v="682" actId="1076"/>
          <ac:spMkLst>
            <pc:docMk/>
            <pc:sldMk cId="1350917865" sldId="263"/>
            <ac:spMk id="3" creationId="{C282502C-9FA6-BA63-9E88-7274B4CBE9D7}"/>
          </ac:spMkLst>
        </pc:spChg>
        <pc:spChg chg="add del mod">
          <ac:chgData name="中嶋　優一" userId="0a678658-5fcd-4203-979a-9b79c4523549" providerId="ADAL" clId="{D5AF2CA8-684F-0443-84F3-1648607DC284}" dt="2022-12-22T06:38:15.530" v="677" actId="478"/>
          <ac:spMkLst>
            <pc:docMk/>
            <pc:sldMk cId="1350917865" sldId="263"/>
            <ac:spMk id="4" creationId="{04150224-85C3-1D70-D11F-CEF9DA21432D}"/>
          </ac:spMkLst>
        </pc:spChg>
        <pc:spChg chg="add mod">
          <ac:chgData name="中嶋　優一" userId="0a678658-5fcd-4203-979a-9b79c4523549" providerId="ADAL" clId="{D5AF2CA8-684F-0443-84F3-1648607DC284}" dt="2022-12-22T06:38:33.335" v="681" actId="1076"/>
          <ac:spMkLst>
            <pc:docMk/>
            <pc:sldMk cId="1350917865" sldId="263"/>
            <ac:spMk id="5" creationId="{30C40589-93C7-B85A-294E-4A7164B86266}"/>
          </ac:spMkLst>
        </pc:spChg>
        <pc:spChg chg="mod">
          <ac:chgData name="中嶋　優一" userId="0a678658-5fcd-4203-979a-9b79c4523549" providerId="ADAL" clId="{D5AF2CA8-684F-0443-84F3-1648607DC284}" dt="2022-12-22T06:05:30.081" v="484" actId="20577"/>
          <ac:spMkLst>
            <pc:docMk/>
            <pc:sldMk cId="1350917865" sldId="263"/>
            <ac:spMk id="7" creationId="{A3496366-EAC0-A2C6-E7CA-D585F5069732}"/>
          </ac:spMkLst>
        </pc:spChg>
        <pc:spChg chg="del">
          <ac:chgData name="中嶋　優一" userId="0a678658-5fcd-4203-979a-9b79c4523549" providerId="ADAL" clId="{D5AF2CA8-684F-0443-84F3-1648607DC284}" dt="2022-12-22T06:03:08.172" v="366" actId="21"/>
          <ac:spMkLst>
            <pc:docMk/>
            <pc:sldMk cId="1350917865" sldId="263"/>
            <ac:spMk id="8" creationId="{7E328519-144B-6E6A-2121-1FA619802809}"/>
          </ac:spMkLst>
        </pc:spChg>
        <pc:spChg chg="del">
          <ac:chgData name="中嶋　優一" userId="0a678658-5fcd-4203-979a-9b79c4523549" providerId="ADAL" clId="{D5AF2CA8-684F-0443-84F3-1648607DC284}" dt="2022-12-22T06:03:15.346" v="367" actId="478"/>
          <ac:spMkLst>
            <pc:docMk/>
            <pc:sldMk cId="1350917865" sldId="263"/>
            <ac:spMk id="9" creationId="{78AD22F4-4B93-B6BF-40E0-9F014E444574}"/>
          </ac:spMkLst>
        </pc:spChg>
        <pc:spChg chg="mod">
          <ac:chgData name="中嶋　優一" userId="0a678658-5fcd-4203-979a-9b79c4523549" providerId="ADAL" clId="{D5AF2CA8-684F-0443-84F3-1648607DC284}" dt="2022-12-22T06:03:31.962" v="398" actId="20577"/>
          <ac:spMkLst>
            <pc:docMk/>
            <pc:sldMk cId="1350917865" sldId="263"/>
            <ac:spMk id="10" creationId="{249C33C0-7349-5683-8C8B-B2420CABCC18}"/>
          </ac:spMkLst>
        </pc:spChg>
        <pc:spChg chg="add del mod">
          <ac:chgData name="中嶋　優一" userId="0a678658-5fcd-4203-979a-9b79c4523549" providerId="ADAL" clId="{D5AF2CA8-684F-0443-84F3-1648607DC284}" dt="2022-12-22T06:38:23.631" v="680" actId="478"/>
          <ac:spMkLst>
            <pc:docMk/>
            <pc:sldMk cId="1350917865" sldId="263"/>
            <ac:spMk id="11" creationId="{2AC0CF60-0521-3286-D315-C04A28F2F74A}"/>
          </ac:spMkLst>
        </pc:spChg>
      </pc:sldChg>
      <pc:sldChg chg="add del">
        <pc:chgData name="中嶋　優一" userId="0a678658-5fcd-4203-979a-9b79c4523549" providerId="ADAL" clId="{D5AF2CA8-684F-0443-84F3-1648607DC284}" dt="2022-12-22T06:06:18.310" v="551" actId="2696"/>
        <pc:sldMkLst>
          <pc:docMk/>
          <pc:sldMk cId="2495399044" sldId="264"/>
        </pc:sldMkLst>
      </pc:sldChg>
    </pc:docChg>
  </pc:docChgLst>
  <pc:docChgLst>
    <pc:chgData name="酒井　陽都" userId="S::k21057kk@aitech.ac.jp::98535800-d879-441d-823c-f1a807b694b9" providerId="AD" clId="Web-{C21D62DD-C1F1-4C58-9AC0-1C8A84CCC1C7}"/>
    <pc:docChg chg="addSld delSld modSld sldOrd">
      <pc:chgData name="酒井　陽都" userId="S::k21057kk@aitech.ac.jp::98535800-d879-441d-823c-f1a807b694b9" providerId="AD" clId="Web-{C21D62DD-C1F1-4C58-9AC0-1C8A84CCC1C7}" dt="2022-12-22T06:47:43.152" v="416"/>
      <pc:docMkLst>
        <pc:docMk/>
      </pc:docMkLst>
      <pc:sldChg chg="addSp delSp modSp">
        <pc:chgData name="酒井　陽都" userId="S::k21057kk@aitech.ac.jp::98535800-d879-441d-823c-f1a807b694b9" providerId="AD" clId="Web-{C21D62DD-C1F1-4C58-9AC0-1C8A84CCC1C7}" dt="2022-12-22T05:58:04.047" v="72" actId="20577"/>
        <pc:sldMkLst>
          <pc:docMk/>
          <pc:sldMk cId="3733880105" sldId="256"/>
        </pc:sldMkLst>
        <pc:spChg chg="add del mod">
          <ac:chgData name="酒井　陽都" userId="S::k21057kk@aitech.ac.jp::98535800-d879-441d-823c-f1a807b694b9" providerId="AD" clId="Web-{C21D62DD-C1F1-4C58-9AC0-1C8A84CCC1C7}" dt="2022-12-22T05:49:16.768" v="1"/>
          <ac:spMkLst>
            <pc:docMk/>
            <pc:sldMk cId="3733880105" sldId="256"/>
            <ac:spMk id="3" creationId="{AA7A7595-B415-F6A3-EA4F-4CE44182DC88}"/>
          </ac:spMkLst>
        </pc:spChg>
        <pc:spChg chg="del">
          <ac:chgData name="酒井　陽都" userId="S::k21057kk@aitech.ac.jp::98535800-d879-441d-823c-f1a807b694b9" providerId="AD" clId="Web-{C21D62DD-C1F1-4C58-9AC0-1C8A84CCC1C7}" dt="2022-12-22T05:52:29.585" v="14"/>
          <ac:spMkLst>
            <pc:docMk/>
            <pc:sldMk cId="3733880105" sldId="256"/>
            <ac:spMk id="8" creationId="{7E328519-144B-6E6A-2121-1FA619802809}"/>
          </ac:spMkLst>
        </pc:spChg>
        <pc:spChg chg="del mod">
          <ac:chgData name="酒井　陽都" userId="S::k21057kk@aitech.ac.jp::98535800-d879-441d-823c-f1a807b694b9" providerId="AD" clId="Web-{C21D62DD-C1F1-4C58-9AC0-1C8A84CCC1C7}" dt="2022-12-22T05:52:40.133" v="16"/>
          <ac:spMkLst>
            <pc:docMk/>
            <pc:sldMk cId="3733880105" sldId="256"/>
            <ac:spMk id="9" creationId="{78AD22F4-4B93-B6BF-40E0-9F014E444574}"/>
          </ac:spMkLst>
        </pc:spChg>
        <pc:spChg chg="add mod">
          <ac:chgData name="酒井　陽都" userId="S::k21057kk@aitech.ac.jp::98535800-d879-441d-823c-f1a807b694b9" providerId="AD" clId="Web-{C21D62DD-C1F1-4C58-9AC0-1C8A84CCC1C7}" dt="2022-12-22T05:52:26.304" v="13" actId="20577"/>
          <ac:spMkLst>
            <pc:docMk/>
            <pc:sldMk cId="3733880105" sldId="256"/>
            <ac:spMk id="10" creationId="{2A9D20E5-B63E-6CBB-C02B-DFDEAB20EEEE}"/>
          </ac:spMkLst>
        </pc:spChg>
        <pc:spChg chg="add mod">
          <ac:chgData name="酒井　陽都" userId="S::k21057kk@aitech.ac.jp::98535800-d879-441d-823c-f1a807b694b9" providerId="AD" clId="Web-{C21D62DD-C1F1-4C58-9AC0-1C8A84CCC1C7}" dt="2022-12-22T05:57:33.374" v="64" actId="20577"/>
          <ac:spMkLst>
            <pc:docMk/>
            <pc:sldMk cId="3733880105" sldId="256"/>
            <ac:spMk id="12" creationId="{C9D14262-CBA5-61EE-85C5-3217D8254F1D}"/>
          </ac:spMkLst>
        </pc:spChg>
        <pc:spChg chg="add mod">
          <ac:chgData name="酒井　陽都" userId="S::k21057kk@aitech.ac.jp::98535800-d879-441d-823c-f1a807b694b9" providerId="AD" clId="Web-{C21D62DD-C1F1-4C58-9AC0-1C8A84CCC1C7}" dt="2022-12-22T05:58:04.047" v="72" actId="20577"/>
          <ac:spMkLst>
            <pc:docMk/>
            <pc:sldMk cId="3733880105" sldId="256"/>
            <ac:spMk id="13" creationId="{EA87464B-518A-80D8-473C-63FED167115F}"/>
          </ac:spMkLst>
        </pc:spChg>
        <pc:picChg chg="add mod ord">
          <ac:chgData name="酒井　陽都" userId="S::k21057kk@aitech.ac.jp::98535800-d879-441d-823c-f1a807b694b9" providerId="AD" clId="Web-{C21D62DD-C1F1-4C58-9AC0-1C8A84CCC1C7}" dt="2022-12-22T05:49:25.393" v="3" actId="1076"/>
          <ac:picMkLst>
            <pc:docMk/>
            <pc:sldMk cId="3733880105" sldId="256"/>
            <ac:picMk id="5" creationId="{4C1D9EA2-C69A-C147-FDCC-4799D1E192A1}"/>
          </ac:picMkLst>
        </pc:picChg>
        <pc:picChg chg="del">
          <ac:chgData name="酒井　陽都" userId="S::k21057kk@aitech.ac.jp::98535800-d879-441d-823c-f1a807b694b9" providerId="AD" clId="Web-{C21D62DD-C1F1-4C58-9AC0-1C8A84CCC1C7}" dt="2022-12-22T05:49:05.893" v="0"/>
          <ac:picMkLst>
            <pc:docMk/>
            <pc:sldMk cId="3733880105" sldId="256"/>
            <ac:picMk id="11" creationId="{9804BCF1-5B82-08FB-1501-D126B9F849CF}"/>
          </ac:picMkLst>
        </pc:picChg>
      </pc:sldChg>
      <pc:sldChg chg="addSp delSp modSp">
        <pc:chgData name="酒井　陽都" userId="S::k21057kk@aitech.ac.jp::98535800-d879-441d-823c-f1a807b694b9" providerId="AD" clId="Web-{C21D62DD-C1F1-4C58-9AC0-1C8A84CCC1C7}" dt="2022-12-22T06:47:43.152" v="416"/>
        <pc:sldMkLst>
          <pc:docMk/>
          <pc:sldMk cId="1352535014" sldId="258"/>
        </pc:sldMkLst>
        <pc:spChg chg="add mod">
          <ac:chgData name="酒井　陽都" userId="S::k21057kk@aitech.ac.jp::98535800-d879-441d-823c-f1a807b694b9" providerId="AD" clId="Web-{C21D62DD-C1F1-4C58-9AC0-1C8A84CCC1C7}" dt="2022-12-22T05:55:24.762" v="51" actId="14100"/>
          <ac:spMkLst>
            <pc:docMk/>
            <pc:sldMk cId="1352535014" sldId="258"/>
            <ac:spMk id="2" creationId="{16B630FE-CB8A-4D24-02D3-307741A03837}"/>
          </ac:spMkLst>
        </pc:spChg>
        <pc:spChg chg="add mod">
          <ac:chgData name="酒井　陽都" userId="S::k21057kk@aitech.ac.jp::98535800-d879-441d-823c-f1a807b694b9" providerId="AD" clId="Web-{C21D62DD-C1F1-4C58-9AC0-1C8A84CCC1C7}" dt="2022-12-22T05:59:14.111" v="76" actId="14100"/>
          <ac:spMkLst>
            <pc:docMk/>
            <pc:sldMk cId="1352535014" sldId="258"/>
            <ac:spMk id="5" creationId="{3542BFC8-B1F8-A583-D6B3-737F9D95ACBC}"/>
          </ac:spMkLst>
        </pc:spChg>
        <pc:spChg chg="mod">
          <ac:chgData name="酒井　陽都" userId="S::k21057kk@aitech.ac.jp::98535800-d879-441d-823c-f1a807b694b9" providerId="AD" clId="Web-{C21D62DD-C1F1-4C58-9AC0-1C8A84CCC1C7}" dt="2022-12-22T05:56:03.591" v="52" actId="1076"/>
          <ac:spMkLst>
            <pc:docMk/>
            <pc:sldMk cId="1352535014" sldId="258"/>
            <ac:spMk id="12" creationId="{85F944B0-16EF-D0C3-FE8B-943264711FB1}"/>
          </ac:spMkLst>
        </pc:spChg>
        <pc:spChg chg="mod">
          <ac:chgData name="酒井　陽都" userId="S::k21057kk@aitech.ac.jp::98535800-d879-441d-823c-f1a807b694b9" providerId="AD" clId="Web-{C21D62DD-C1F1-4C58-9AC0-1C8A84CCC1C7}" dt="2022-12-22T05:56:07.388" v="53" actId="1076"/>
          <ac:spMkLst>
            <pc:docMk/>
            <pc:sldMk cId="1352535014" sldId="258"/>
            <ac:spMk id="13" creationId="{6BEA0E43-5B07-DBFE-3C47-27DA04461460}"/>
          </ac:spMkLst>
        </pc:spChg>
        <pc:spChg chg="mod">
          <ac:chgData name="酒井　陽都" userId="S::k21057kk@aitech.ac.jp::98535800-d879-441d-823c-f1a807b694b9" providerId="AD" clId="Web-{C21D62DD-C1F1-4C58-9AC0-1C8A84CCC1C7}" dt="2022-12-22T05:56:10.982" v="54" actId="1076"/>
          <ac:spMkLst>
            <pc:docMk/>
            <pc:sldMk cId="1352535014" sldId="258"/>
            <ac:spMk id="14" creationId="{A45E2D40-6126-34FA-CB2F-CFA87848B382}"/>
          </ac:spMkLst>
        </pc:spChg>
        <pc:spChg chg="mod">
          <ac:chgData name="酒井　陽都" userId="S::k21057kk@aitech.ac.jp::98535800-d879-441d-823c-f1a807b694b9" providerId="AD" clId="Web-{C21D62DD-C1F1-4C58-9AC0-1C8A84CCC1C7}" dt="2022-12-22T05:56:16.216" v="55" actId="1076"/>
          <ac:spMkLst>
            <pc:docMk/>
            <pc:sldMk cId="1352535014" sldId="258"/>
            <ac:spMk id="15" creationId="{AC623636-4435-F7E8-297F-E8894AD9ABAD}"/>
          </ac:spMkLst>
        </pc:spChg>
        <pc:graphicFrameChg chg="add del mod modGraphic">
          <ac:chgData name="酒井　陽都" userId="S::k21057kk@aitech.ac.jp::98535800-d879-441d-823c-f1a807b694b9" providerId="AD" clId="Web-{C21D62DD-C1F1-4C58-9AC0-1C8A84CCC1C7}" dt="2022-12-22T06:43:28.536" v="277"/>
          <ac:graphicFrameMkLst>
            <pc:docMk/>
            <pc:sldMk cId="1352535014" sldId="258"/>
            <ac:graphicFrameMk id="7" creationId="{E3BD903C-09DF-C750-D1E2-7F2609E69E82}"/>
          </ac:graphicFrameMkLst>
        </pc:graphicFrameChg>
        <pc:graphicFrameChg chg="add mod modGraphic">
          <ac:chgData name="酒井　陽都" userId="S::k21057kk@aitech.ac.jp::98535800-d879-441d-823c-f1a807b694b9" providerId="AD" clId="Web-{C21D62DD-C1F1-4C58-9AC0-1C8A84CCC1C7}" dt="2022-12-22T06:47:43.152" v="416"/>
          <ac:graphicFrameMkLst>
            <pc:docMk/>
            <pc:sldMk cId="1352535014" sldId="258"/>
            <ac:graphicFrameMk id="8" creationId="{15EE3CF3-CBA2-EFA1-9ADE-21CDBE087690}"/>
          </ac:graphicFrameMkLst>
        </pc:graphicFrameChg>
        <pc:picChg chg="mod">
          <ac:chgData name="酒井　陽都" userId="S::k21057kk@aitech.ac.jp::98535800-d879-441d-823c-f1a807b694b9" providerId="AD" clId="Web-{C21D62DD-C1F1-4C58-9AC0-1C8A84CCC1C7}" dt="2022-12-22T05:56:22.716" v="56" actId="1076"/>
          <ac:picMkLst>
            <pc:docMk/>
            <pc:sldMk cId="1352535014" sldId="258"/>
            <ac:picMk id="3" creationId="{C0F597B1-FD6A-DC23-9D53-4766A25999DB}"/>
          </ac:picMkLst>
        </pc:picChg>
      </pc:sldChg>
      <pc:sldChg chg="addSp modSp">
        <pc:chgData name="酒井　陽都" userId="S::k21057kk@aitech.ac.jp::98535800-d879-441d-823c-f1a807b694b9" providerId="AD" clId="Web-{C21D62DD-C1F1-4C58-9AC0-1C8A84CCC1C7}" dt="2022-12-22T05:53:33.775" v="25" actId="20577"/>
        <pc:sldMkLst>
          <pc:docMk/>
          <pc:sldMk cId="1918303317" sldId="260"/>
        </pc:sldMkLst>
        <pc:spChg chg="add mod">
          <ac:chgData name="酒井　陽都" userId="S::k21057kk@aitech.ac.jp::98535800-d879-441d-823c-f1a807b694b9" providerId="AD" clId="Web-{C21D62DD-C1F1-4C58-9AC0-1C8A84CCC1C7}" dt="2022-12-22T05:53:33.775" v="25" actId="20577"/>
          <ac:spMkLst>
            <pc:docMk/>
            <pc:sldMk cId="1918303317" sldId="260"/>
            <ac:spMk id="3" creationId="{EE5FBBAD-039F-C6A6-E5DD-EE164E444EEB}"/>
          </ac:spMkLst>
        </pc:spChg>
      </pc:sldChg>
      <pc:sldChg chg="addSp delSp modSp">
        <pc:chgData name="酒井　陽都" userId="S::k21057kk@aitech.ac.jp::98535800-d879-441d-823c-f1a807b694b9" providerId="AD" clId="Web-{C21D62DD-C1F1-4C58-9AC0-1C8A84CCC1C7}" dt="2022-12-22T06:46:28.368" v="308" actId="1076"/>
        <pc:sldMkLst>
          <pc:docMk/>
          <pc:sldMk cId="1202314492" sldId="261"/>
        </pc:sldMkLst>
        <pc:spChg chg="add del mod">
          <ac:chgData name="酒井　陽都" userId="S::k21057kk@aitech.ac.jp::98535800-d879-441d-823c-f1a807b694b9" providerId="AD" clId="Web-{C21D62DD-C1F1-4C58-9AC0-1C8A84CCC1C7}" dt="2022-12-22T06:15:33.682" v="95"/>
          <ac:spMkLst>
            <pc:docMk/>
            <pc:sldMk cId="1202314492" sldId="261"/>
            <ac:spMk id="2" creationId="{98F49EA5-5FD7-7019-9120-E6F7956F38B0}"/>
          </ac:spMkLst>
        </pc:spChg>
        <pc:spChg chg="add mod">
          <ac:chgData name="酒井　陽都" userId="S::k21057kk@aitech.ac.jp::98535800-d879-441d-823c-f1a807b694b9" providerId="AD" clId="Web-{C21D62DD-C1F1-4C58-9AC0-1C8A84CCC1C7}" dt="2022-12-22T06:16:13.386" v="98" actId="20577"/>
          <ac:spMkLst>
            <pc:docMk/>
            <pc:sldMk cId="1202314492" sldId="261"/>
            <ac:spMk id="5" creationId="{37F842C6-F1F8-21A3-1283-879B70B4EF6E}"/>
          </ac:spMkLst>
        </pc:spChg>
        <pc:spChg chg="mod">
          <ac:chgData name="酒井　陽都" userId="S::k21057kk@aitech.ac.jp::98535800-d879-441d-823c-f1a807b694b9" providerId="AD" clId="Web-{C21D62DD-C1F1-4C58-9AC0-1C8A84CCC1C7}" dt="2022-12-22T06:19:09.734" v="154" actId="20577"/>
          <ac:spMkLst>
            <pc:docMk/>
            <pc:sldMk cId="1202314492" sldId="261"/>
            <ac:spMk id="10" creationId="{2A9D20E5-B63E-6CBB-C02B-DFDEAB20EEEE}"/>
          </ac:spMkLst>
        </pc:spChg>
        <pc:spChg chg="mod">
          <ac:chgData name="酒井　陽都" userId="S::k21057kk@aitech.ac.jp::98535800-d879-441d-823c-f1a807b694b9" providerId="AD" clId="Web-{C21D62DD-C1F1-4C58-9AC0-1C8A84CCC1C7}" dt="2022-12-22T06:03:06.836" v="82" actId="1076"/>
          <ac:spMkLst>
            <pc:docMk/>
            <pc:sldMk cId="1202314492" sldId="261"/>
            <ac:spMk id="13" creationId="{7C8D8A42-E353-E70D-DD79-3D61A191D9EB}"/>
          </ac:spMkLst>
        </pc:spChg>
        <pc:spChg chg="mod">
          <ac:chgData name="酒井　陽都" userId="S::k21057kk@aitech.ac.jp::98535800-d879-441d-823c-f1a807b694b9" providerId="AD" clId="Web-{C21D62DD-C1F1-4C58-9AC0-1C8A84CCC1C7}" dt="2022-12-22T06:03:21.977" v="86" actId="1076"/>
          <ac:spMkLst>
            <pc:docMk/>
            <pc:sldMk cId="1202314492" sldId="261"/>
            <ac:spMk id="14" creationId="{EC62ECB6-812F-894D-5C78-571D50BC5079}"/>
          </ac:spMkLst>
        </pc:spChg>
        <pc:spChg chg="mod">
          <ac:chgData name="酒井　陽都" userId="S::k21057kk@aitech.ac.jp::98535800-d879-441d-823c-f1a807b694b9" providerId="AD" clId="Web-{C21D62DD-C1F1-4C58-9AC0-1C8A84CCC1C7}" dt="2022-12-22T06:03:27.039" v="87" actId="1076"/>
          <ac:spMkLst>
            <pc:docMk/>
            <pc:sldMk cId="1202314492" sldId="261"/>
            <ac:spMk id="15" creationId="{5E9F7292-6B4C-ACFE-4949-BFB810033217}"/>
          </ac:spMkLst>
        </pc:spChg>
        <pc:spChg chg="mod">
          <ac:chgData name="酒井　陽都" userId="S::k21057kk@aitech.ac.jp::98535800-d879-441d-823c-f1a807b694b9" providerId="AD" clId="Web-{C21D62DD-C1F1-4C58-9AC0-1C8A84CCC1C7}" dt="2022-12-22T06:03:32.571" v="89" actId="1076"/>
          <ac:spMkLst>
            <pc:docMk/>
            <pc:sldMk cId="1202314492" sldId="261"/>
            <ac:spMk id="16" creationId="{C2C12D6A-0893-03A7-024B-65C88FB67E76}"/>
          </ac:spMkLst>
        </pc:spChg>
        <pc:spChg chg="mod">
          <ac:chgData name="酒井　陽都" userId="S::k21057kk@aitech.ac.jp::98535800-d879-441d-823c-f1a807b694b9" providerId="AD" clId="Web-{C21D62DD-C1F1-4C58-9AC0-1C8A84CCC1C7}" dt="2022-12-22T06:46:28.368" v="308" actId="1076"/>
          <ac:spMkLst>
            <pc:docMk/>
            <pc:sldMk cId="1202314492" sldId="261"/>
            <ac:spMk id="19" creationId="{42397581-F495-9FC2-F9D9-F57048B08FB5}"/>
          </ac:spMkLst>
        </pc:spChg>
        <pc:picChg chg="mod">
          <ac:chgData name="酒井　陽都" userId="S::k21057kk@aitech.ac.jp::98535800-d879-441d-823c-f1a807b694b9" providerId="AD" clId="Web-{C21D62DD-C1F1-4C58-9AC0-1C8A84CCC1C7}" dt="2022-12-22T06:03:11.492" v="83" actId="1076"/>
          <ac:picMkLst>
            <pc:docMk/>
            <pc:sldMk cId="1202314492" sldId="261"/>
            <ac:picMk id="3" creationId="{42D7A29D-38E8-7911-2436-E4D0A84D17E9}"/>
          </ac:picMkLst>
        </pc:picChg>
        <pc:picChg chg="mod">
          <ac:chgData name="酒井　陽都" userId="S::k21057kk@aitech.ac.jp::98535800-d879-441d-823c-f1a807b694b9" providerId="AD" clId="Web-{C21D62DD-C1F1-4C58-9AC0-1C8A84CCC1C7}" dt="2022-12-22T06:03:19.117" v="85" actId="1076"/>
          <ac:picMkLst>
            <pc:docMk/>
            <pc:sldMk cId="1202314492" sldId="261"/>
            <ac:picMk id="9" creationId="{193F7F51-942C-DE68-93EB-69356171E19A}"/>
          </ac:picMkLst>
        </pc:picChg>
        <pc:picChg chg="mod">
          <ac:chgData name="酒井　陽都" userId="S::k21057kk@aitech.ac.jp::98535800-d879-441d-823c-f1a807b694b9" providerId="AD" clId="Web-{C21D62DD-C1F1-4C58-9AC0-1C8A84CCC1C7}" dt="2022-12-22T06:03:29.883" v="88" actId="1076"/>
          <ac:picMkLst>
            <pc:docMk/>
            <pc:sldMk cId="1202314492" sldId="261"/>
            <ac:picMk id="11" creationId="{CC34424D-67F4-1D60-3552-B4F4982D8957}"/>
          </ac:picMkLst>
        </pc:picChg>
        <pc:picChg chg="mod">
          <ac:chgData name="酒井　陽都" userId="S::k21057kk@aitech.ac.jp::98535800-d879-441d-823c-f1a807b694b9" providerId="AD" clId="Web-{C21D62DD-C1F1-4C58-9AC0-1C8A84CCC1C7}" dt="2022-12-22T06:03:34.742" v="90" actId="1076"/>
          <ac:picMkLst>
            <pc:docMk/>
            <pc:sldMk cId="1202314492" sldId="261"/>
            <ac:picMk id="12" creationId="{2D3B0AF9-ABA4-3DA1-FEEA-909ABF18D295}"/>
          </ac:picMkLst>
        </pc:picChg>
      </pc:sldChg>
      <pc:sldChg chg="addSp delSp modSp">
        <pc:chgData name="酒井　陽都" userId="S::k21057kk@aitech.ac.jp::98535800-d879-441d-823c-f1a807b694b9" providerId="AD" clId="Web-{C21D62DD-C1F1-4C58-9AC0-1C8A84CCC1C7}" dt="2022-12-22T06:35:48.696" v="229" actId="1076"/>
        <pc:sldMkLst>
          <pc:docMk/>
          <pc:sldMk cId="1017103495" sldId="262"/>
        </pc:sldMkLst>
        <pc:spChg chg="del mod">
          <ac:chgData name="酒井　陽都" userId="S::k21057kk@aitech.ac.jp::98535800-d879-441d-823c-f1a807b694b9" providerId="AD" clId="Web-{C21D62DD-C1F1-4C58-9AC0-1C8A84CCC1C7}" dt="2022-12-22T06:27:41.497" v="176"/>
          <ac:spMkLst>
            <pc:docMk/>
            <pc:sldMk cId="1017103495" sldId="262"/>
            <ac:spMk id="5" creationId="{82EDA9D9-0059-81D0-B4A4-32965217145F}"/>
          </ac:spMkLst>
        </pc:spChg>
        <pc:spChg chg="del">
          <ac:chgData name="酒井　陽都" userId="S::k21057kk@aitech.ac.jp::98535800-d879-441d-823c-f1a807b694b9" providerId="AD" clId="Web-{C21D62DD-C1F1-4C58-9AC0-1C8A84CCC1C7}" dt="2022-12-22T06:26:45.792" v="159"/>
          <ac:spMkLst>
            <pc:docMk/>
            <pc:sldMk cId="1017103495" sldId="262"/>
            <ac:spMk id="7" creationId="{3646FC4F-36F1-AD1A-1C7F-73CF4A5C1736}"/>
          </ac:spMkLst>
        </pc:spChg>
        <pc:spChg chg="del mod">
          <ac:chgData name="酒井　陽都" userId="S::k21057kk@aitech.ac.jp::98535800-d879-441d-823c-f1a807b694b9" providerId="AD" clId="Web-{C21D62DD-C1F1-4C58-9AC0-1C8A84CCC1C7}" dt="2022-12-22T06:27:38.575" v="175"/>
          <ac:spMkLst>
            <pc:docMk/>
            <pc:sldMk cId="1017103495" sldId="262"/>
            <ac:spMk id="8" creationId="{D0E1CEE0-6B96-7E6A-DCB7-5BB09AF02C63}"/>
          </ac:spMkLst>
        </pc:spChg>
        <pc:spChg chg="del mod">
          <ac:chgData name="酒井　陽都" userId="S::k21057kk@aitech.ac.jp::98535800-d879-441d-823c-f1a807b694b9" providerId="AD" clId="Web-{C21D62DD-C1F1-4C58-9AC0-1C8A84CCC1C7}" dt="2022-12-22T06:26:52.902" v="161"/>
          <ac:spMkLst>
            <pc:docMk/>
            <pc:sldMk cId="1017103495" sldId="262"/>
            <ac:spMk id="9" creationId="{23CBADAB-C09C-3AF9-EC1D-308753E9320B}"/>
          </ac:spMkLst>
        </pc:spChg>
        <pc:spChg chg="del mod">
          <ac:chgData name="酒井　陽都" userId="S::k21057kk@aitech.ac.jp::98535800-d879-441d-823c-f1a807b694b9" providerId="AD" clId="Web-{C21D62DD-C1F1-4C58-9AC0-1C8A84CCC1C7}" dt="2022-12-22T06:27:52.310" v="178"/>
          <ac:spMkLst>
            <pc:docMk/>
            <pc:sldMk cId="1017103495" sldId="262"/>
            <ac:spMk id="10" creationId="{8DFB1095-B2F3-C3D6-8EB3-ACB06857074A}"/>
          </ac:spMkLst>
        </pc:spChg>
        <pc:spChg chg="del">
          <ac:chgData name="酒井　陽都" userId="S::k21057kk@aitech.ac.jp::98535800-d879-441d-823c-f1a807b694b9" providerId="AD" clId="Web-{C21D62DD-C1F1-4C58-9AC0-1C8A84CCC1C7}" dt="2022-12-22T06:26:54.965" v="162"/>
          <ac:spMkLst>
            <pc:docMk/>
            <pc:sldMk cId="1017103495" sldId="262"/>
            <ac:spMk id="11" creationId="{1F281062-7AD5-3107-75BC-41930F51ED17}"/>
          </ac:spMkLst>
        </pc:spChg>
        <pc:spChg chg="mod">
          <ac:chgData name="酒井　陽都" userId="S::k21057kk@aitech.ac.jp::98535800-d879-441d-823c-f1a807b694b9" providerId="AD" clId="Web-{C21D62DD-C1F1-4C58-9AC0-1C8A84CCC1C7}" dt="2022-12-22T06:27:19.309" v="171" actId="1076"/>
          <ac:spMkLst>
            <pc:docMk/>
            <pc:sldMk cId="1017103495" sldId="262"/>
            <ac:spMk id="12" creationId="{B8F7FBD7-BC81-8F19-26A1-8D14D3B586C6}"/>
          </ac:spMkLst>
        </pc:spChg>
        <pc:spChg chg="del">
          <ac:chgData name="酒井　陽都" userId="S::k21057kk@aitech.ac.jp::98535800-d879-441d-823c-f1a807b694b9" providerId="AD" clId="Web-{C21D62DD-C1F1-4C58-9AC0-1C8A84CCC1C7}" dt="2022-12-22T06:26:57.730" v="163"/>
          <ac:spMkLst>
            <pc:docMk/>
            <pc:sldMk cId="1017103495" sldId="262"/>
            <ac:spMk id="13" creationId="{D4CB6148-6ABE-049E-5DEF-8212EDCE84D7}"/>
          </ac:spMkLst>
        </pc:spChg>
        <pc:spChg chg="mod">
          <ac:chgData name="酒井　陽都" userId="S::k21057kk@aitech.ac.jp::98535800-d879-441d-823c-f1a807b694b9" providerId="AD" clId="Web-{C21D62DD-C1F1-4C58-9AC0-1C8A84CCC1C7}" dt="2022-12-22T06:32:01.441" v="188" actId="1076"/>
          <ac:spMkLst>
            <pc:docMk/>
            <pc:sldMk cId="1017103495" sldId="262"/>
            <ac:spMk id="14" creationId="{578BECD9-617C-972B-07C1-F26371B9ABED}"/>
          </ac:spMkLst>
        </pc:spChg>
        <pc:spChg chg="del">
          <ac:chgData name="酒井　陽都" userId="S::k21057kk@aitech.ac.jp::98535800-d879-441d-823c-f1a807b694b9" providerId="AD" clId="Web-{C21D62DD-C1F1-4C58-9AC0-1C8A84CCC1C7}" dt="2022-12-22T06:26:59.840" v="164"/>
          <ac:spMkLst>
            <pc:docMk/>
            <pc:sldMk cId="1017103495" sldId="262"/>
            <ac:spMk id="15" creationId="{2D37AA9C-5A6E-22E0-4FB6-E94C6BC0FF70}"/>
          </ac:spMkLst>
        </pc:spChg>
        <pc:spChg chg="add del mod">
          <ac:chgData name="酒井　陽都" userId="S::k21057kk@aitech.ac.jp::98535800-d879-441d-823c-f1a807b694b9" providerId="AD" clId="Web-{C21D62DD-C1F1-4C58-9AC0-1C8A84CCC1C7}" dt="2022-12-22T06:32:21.879" v="191"/>
          <ac:spMkLst>
            <pc:docMk/>
            <pc:sldMk cId="1017103495" sldId="262"/>
            <ac:spMk id="16" creationId="{7805D154-E3D6-8949-686D-9FE8A9D12CC6}"/>
          </ac:spMkLst>
        </pc:spChg>
        <pc:spChg chg="del">
          <ac:chgData name="酒井　陽都" userId="S::k21057kk@aitech.ac.jp::98535800-d879-441d-823c-f1a807b694b9" providerId="AD" clId="Web-{C21D62DD-C1F1-4C58-9AC0-1C8A84CCC1C7}" dt="2022-12-22T06:27:02.152" v="165"/>
          <ac:spMkLst>
            <pc:docMk/>
            <pc:sldMk cId="1017103495" sldId="262"/>
            <ac:spMk id="17" creationId="{FFA17EF7-BDA1-E55B-04DC-C7B23D3EA17F}"/>
          </ac:spMkLst>
        </pc:spChg>
        <pc:spChg chg="add mod">
          <ac:chgData name="酒井　陽都" userId="S::k21057kk@aitech.ac.jp::98535800-d879-441d-823c-f1a807b694b9" providerId="AD" clId="Web-{C21D62DD-C1F1-4C58-9AC0-1C8A84CCC1C7}" dt="2022-12-22T06:33:13.099" v="215" actId="1076"/>
          <ac:spMkLst>
            <pc:docMk/>
            <pc:sldMk cId="1017103495" sldId="262"/>
            <ac:spMk id="19" creationId="{0844B859-03A5-BD3E-4669-F35B63A9EE10}"/>
          </ac:spMkLst>
        </pc:spChg>
        <pc:spChg chg="add mod">
          <ac:chgData name="酒井　陽都" userId="S::k21057kk@aitech.ac.jp::98535800-d879-441d-823c-f1a807b694b9" providerId="AD" clId="Web-{C21D62DD-C1F1-4C58-9AC0-1C8A84CCC1C7}" dt="2022-12-22T06:35:48.696" v="229" actId="1076"/>
          <ac:spMkLst>
            <pc:docMk/>
            <pc:sldMk cId="1017103495" sldId="262"/>
            <ac:spMk id="20" creationId="{B34707F6-BECC-25E9-4393-48051B4BC219}"/>
          </ac:spMkLst>
        </pc:spChg>
        <pc:graphicFrameChg chg="mod modGraphic">
          <ac:chgData name="酒井　陽都" userId="S::k21057kk@aitech.ac.jp::98535800-d879-441d-823c-f1a807b694b9" providerId="AD" clId="Web-{C21D62DD-C1F1-4C58-9AC0-1C8A84CCC1C7}" dt="2022-12-22T06:31:58.128" v="187" actId="1076"/>
          <ac:graphicFrameMkLst>
            <pc:docMk/>
            <pc:sldMk cId="1017103495" sldId="262"/>
            <ac:graphicFrameMk id="3" creationId="{5B85D819-8A7A-C65D-9874-372B6CC5BE92}"/>
          </ac:graphicFrameMkLst>
        </pc:graphicFrameChg>
      </pc:sldChg>
      <pc:sldChg chg="modSp">
        <pc:chgData name="酒井　陽都" userId="S::k21057kk@aitech.ac.jp::98535800-d879-441d-823c-f1a807b694b9" providerId="AD" clId="Web-{C21D62DD-C1F1-4C58-9AC0-1C8A84CCC1C7}" dt="2022-12-22T06:45:54.915" v="305" actId="14100"/>
        <pc:sldMkLst>
          <pc:docMk/>
          <pc:sldMk cId="1350917865" sldId="263"/>
        </pc:sldMkLst>
        <pc:spChg chg="mod">
          <ac:chgData name="酒井　陽都" userId="S::k21057kk@aitech.ac.jp::98535800-d879-441d-823c-f1a807b694b9" providerId="AD" clId="Web-{C21D62DD-C1F1-4C58-9AC0-1C8A84CCC1C7}" dt="2022-12-22T06:45:54.915" v="305" actId="14100"/>
          <ac:spMkLst>
            <pc:docMk/>
            <pc:sldMk cId="1350917865" sldId="263"/>
            <ac:spMk id="5" creationId="{30C40589-93C7-B85A-294E-4A7164B86266}"/>
          </ac:spMkLst>
        </pc:spChg>
      </pc:sldChg>
      <pc:sldChg chg="new del">
        <pc:chgData name="酒井　陽都" userId="S::k21057kk@aitech.ac.jp::98535800-d879-441d-823c-f1a807b694b9" providerId="AD" clId="Web-{C21D62DD-C1F1-4C58-9AC0-1C8A84CCC1C7}" dt="2022-12-22T06:25:53.635" v="157"/>
        <pc:sldMkLst>
          <pc:docMk/>
          <pc:sldMk cId="3357419409" sldId="264"/>
        </pc:sldMkLst>
      </pc:sldChg>
      <pc:sldChg chg="add ord replId">
        <pc:chgData name="酒井　陽都" userId="S::k21057kk@aitech.ac.jp::98535800-d879-441d-823c-f1a807b694b9" providerId="AD" clId="Web-{C21D62DD-C1F1-4C58-9AC0-1C8A84CCC1C7}" dt="2022-12-22T06:26:02.151" v="158"/>
        <pc:sldMkLst>
          <pc:docMk/>
          <pc:sldMk cId="2021178645" sldId="265"/>
        </pc:sldMkLst>
      </pc:sldChg>
    </pc:docChg>
  </pc:docChgLst>
  <pc:docChgLst>
    <pc:chgData name="小椋　智史" userId="S::k21031kk@aitech.ac.jp::310a7e82-56c8-4a95-b69e-b62ffbc340b3" providerId="AD" clId="Web-{6175E2EA-43A9-4260-B4DB-DF6E94BC4EF8}"/>
    <pc:docChg chg="modSld">
      <pc:chgData name="小椋　智史" userId="S::k21031kk@aitech.ac.jp::310a7e82-56c8-4a95-b69e-b62ffbc340b3" providerId="AD" clId="Web-{6175E2EA-43A9-4260-B4DB-DF6E94BC4EF8}" dt="2022-12-22T06:11:40.202" v="0" actId="1076"/>
      <pc:docMkLst>
        <pc:docMk/>
      </pc:docMkLst>
      <pc:sldChg chg="modSp">
        <pc:chgData name="小椋　智史" userId="S::k21031kk@aitech.ac.jp::310a7e82-56c8-4a95-b69e-b62ffbc340b3" providerId="AD" clId="Web-{6175E2EA-43A9-4260-B4DB-DF6E94BC4EF8}" dt="2022-12-22T06:11:40.202" v="0" actId="1076"/>
        <pc:sldMkLst>
          <pc:docMk/>
          <pc:sldMk cId="1918303317" sldId="260"/>
        </pc:sldMkLst>
        <pc:spChg chg="mod">
          <ac:chgData name="小椋　智史" userId="S::k21031kk@aitech.ac.jp::310a7e82-56c8-4a95-b69e-b62ffbc340b3" providerId="AD" clId="Web-{6175E2EA-43A9-4260-B4DB-DF6E94BC4EF8}" dt="2022-12-22T06:11:40.202" v="0" actId="1076"/>
          <ac:spMkLst>
            <pc:docMk/>
            <pc:sldMk cId="1918303317" sldId="260"/>
            <ac:spMk id="6" creationId="{88654696-668D-64AD-0ACF-2CFCF8EA7B5C}"/>
          </ac:spMkLst>
        </pc:spChg>
      </pc:sldChg>
    </pc:docChg>
  </pc:docChgLst>
  <pc:docChgLst>
    <pc:chgData name="野崎　宇宙" userId="S::k21094kk@aitech.ac.jp::12a4c5e5-e6e1-4968-bc0b-07d39855a83e" providerId="AD" clId="Web-{105A6909-8582-4649-B54F-52AE987A7119}"/>
    <pc:docChg chg="modSld">
      <pc:chgData name="野崎　宇宙" userId="S::k21094kk@aitech.ac.jp::12a4c5e5-e6e1-4968-bc0b-07d39855a83e" providerId="AD" clId="Web-{105A6909-8582-4649-B54F-52AE987A7119}" dt="2022-12-22T06:38:31.895" v="13" actId="1076"/>
      <pc:docMkLst>
        <pc:docMk/>
      </pc:docMkLst>
      <pc:sldChg chg="modSp">
        <pc:chgData name="野崎　宇宙" userId="S::k21094kk@aitech.ac.jp::12a4c5e5-e6e1-4968-bc0b-07d39855a83e" providerId="AD" clId="Web-{105A6909-8582-4649-B54F-52AE987A7119}" dt="2022-12-22T06:22:53.903" v="12" actId="1076"/>
        <pc:sldMkLst>
          <pc:docMk/>
          <pc:sldMk cId="1352535014" sldId="258"/>
        </pc:sldMkLst>
        <pc:spChg chg="mod">
          <ac:chgData name="野崎　宇宙" userId="S::k21094kk@aitech.ac.jp::12a4c5e5-e6e1-4968-bc0b-07d39855a83e" providerId="AD" clId="Web-{105A6909-8582-4649-B54F-52AE987A7119}" dt="2022-12-22T06:22:53.903" v="12" actId="1076"/>
          <ac:spMkLst>
            <pc:docMk/>
            <pc:sldMk cId="1352535014" sldId="258"/>
            <ac:spMk id="10" creationId="{D1C82B84-B76D-07BF-3E99-4D7D678AB121}"/>
          </ac:spMkLst>
        </pc:spChg>
      </pc:sldChg>
      <pc:sldChg chg="modSp">
        <pc:chgData name="野崎　宇宙" userId="S::k21094kk@aitech.ac.jp::12a4c5e5-e6e1-4968-bc0b-07d39855a83e" providerId="AD" clId="Web-{105A6909-8582-4649-B54F-52AE987A7119}" dt="2022-12-22T06:38:31.895" v="13" actId="1076"/>
        <pc:sldMkLst>
          <pc:docMk/>
          <pc:sldMk cId="1350917865" sldId="263"/>
        </pc:sldMkLst>
        <pc:spChg chg="mod">
          <ac:chgData name="野崎　宇宙" userId="S::k21094kk@aitech.ac.jp::12a4c5e5-e6e1-4968-bc0b-07d39855a83e" providerId="AD" clId="Web-{105A6909-8582-4649-B54F-52AE987A7119}" dt="2022-12-22T06:38:31.895" v="13" actId="1076"/>
          <ac:spMkLst>
            <pc:docMk/>
            <pc:sldMk cId="1350917865" sldId="263"/>
            <ac:spMk id="3" creationId="{C282502C-9FA6-BA63-9E88-7274B4CBE9D7}"/>
          </ac:spMkLst>
        </pc:spChg>
        <pc:spChg chg="mod">
          <ac:chgData name="野崎　宇宙" userId="S::k21094kk@aitech.ac.jp::12a4c5e5-e6e1-4968-bc0b-07d39855a83e" providerId="AD" clId="Web-{105A6909-8582-4649-B54F-52AE987A7119}" dt="2022-12-22T06:07:09.020" v="11" actId="20577"/>
          <ac:spMkLst>
            <pc:docMk/>
            <pc:sldMk cId="1350917865" sldId="263"/>
            <ac:spMk id="4" creationId="{04150224-85C3-1D70-D11F-CEF9DA21432D}"/>
          </ac:spMkLst>
        </pc:spChg>
      </pc:sldChg>
    </pc:docChg>
  </pc:docChgLst>
  <pc:docChgLst>
    <pc:chgData name="宇野　瑠晟" userId="S::k20233kk@aitech.ac.jp::465dbe67-c615-46d8-8917-c054976ae8fa" providerId="AD" clId="Web-{8957CE5D-BB61-4720-9FA2-E2175E103335}"/>
    <pc:docChg chg="modSld">
      <pc:chgData name="宇野　瑠晟" userId="S::k20233kk@aitech.ac.jp::465dbe67-c615-46d8-8917-c054976ae8fa" providerId="AD" clId="Web-{8957CE5D-BB61-4720-9FA2-E2175E103335}" dt="2022-12-22T06:00:10.881" v="8" actId="20577"/>
      <pc:docMkLst>
        <pc:docMk/>
      </pc:docMkLst>
      <pc:sldChg chg="modSp">
        <pc:chgData name="宇野　瑠晟" userId="S::k20233kk@aitech.ac.jp::465dbe67-c615-46d8-8917-c054976ae8fa" providerId="AD" clId="Web-{8957CE5D-BB61-4720-9FA2-E2175E103335}" dt="2022-12-22T06:00:10.881" v="8" actId="20577"/>
        <pc:sldMkLst>
          <pc:docMk/>
          <pc:sldMk cId="1017103495" sldId="262"/>
        </pc:sldMkLst>
        <pc:spChg chg="mod">
          <ac:chgData name="宇野　瑠晟" userId="S::k20233kk@aitech.ac.jp::465dbe67-c615-46d8-8917-c054976ae8fa" providerId="AD" clId="Web-{8957CE5D-BB61-4720-9FA2-E2175E103335}" dt="2022-12-22T06:00:10.881" v="8" actId="20577"/>
          <ac:spMkLst>
            <pc:docMk/>
            <pc:sldMk cId="1017103495" sldId="262"/>
            <ac:spMk id="18" creationId="{48E98B4F-128A-0D78-A77F-62BB83D986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3A897-CC19-CB61-DB58-72A5E9E8F8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271B65-3837-E4B6-FF20-68433C71C6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7913810-14D4-CE80-BD35-D422CAB99843}"/>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5" name="フッター プレースホルダー 4">
            <a:extLst>
              <a:ext uri="{FF2B5EF4-FFF2-40B4-BE49-F238E27FC236}">
                <a16:creationId xmlns:a16="http://schemas.microsoft.com/office/drawing/2014/main" id="{614455B7-0E71-E386-BAAD-8AD7D01332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3462CB-30EC-F200-A762-5B4305495E1D}"/>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334208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E4711-D5C5-FE61-7795-359F51025EB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745525-3C42-1B4A-FE88-AC46148284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9F79A9-7D49-56B4-89DA-CA649D174528}"/>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5" name="フッター プレースホルダー 4">
            <a:extLst>
              <a:ext uri="{FF2B5EF4-FFF2-40B4-BE49-F238E27FC236}">
                <a16:creationId xmlns:a16="http://schemas.microsoft.com/office/drawing/2014/main" id="{5E905020-80E5-F209-4957-689A5F8341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E6DB2C-2073-ED0E-EE7F-2CCE99BAEDD8}"/>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154669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BA6BC22-9679-5D8F-4D9C-D3CE859E1E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6AA9C-28CA-5901-0A7A-F7607CCF782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91F66E-0218-C271-6DB0-A5DFED0C767B}"/>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5" name="フッター プレースホルダー 4">
            <a:extLst>
              <a:ext uri="{FF2B5EF4-FFF2-40B4-BE49-F238E27FC236}">
                <a16:creationId xmlns:a16="http://schemas.microsoft.com/office/drawing/2014/main" id="{8A7D4CAC-27A4-E68D-FBF6-002E4DCA87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DE74A2-D588-3F80-244C-27A3723724E2}"/>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338621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92F11F-DE2E-9A0A-84A0-D9836150CA5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244659-2926-C086-C753-C951978B32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D694B-E22E-5200-ACAD-BF90F826E98C}"/>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5" name="フッター プレースホルダー 4">
            <a:extLst>
              <a:ext uri="{FF2B5EF4-FFF2-40B4-BE49-F238E27FC236}">
                <a16:creationId xmlns:a16="http://schemas.microsoft.com/office/drawing/2014/main" id="{0F4A49EE-2DA4-026F-5EAC-8789597EB3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917A9F-53EE-922C-1448-1FE7550CDD8A}"/>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155474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5A9F1-B583-DF9F-2075-139E3FAA10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687894-19A2-C796-9ABC-5B6D23F70C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DE7C461-48F0-548B-8104-2ADC89543BED}"/>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5" name="フッター プレースホルダー 4">
            <a:extLst>
              <a:ext uri="{FF2B5EF4-FFF2-40B4-BE49-F238E27FC236}">
                <a16:creationId xmlns:a16="http://schemas.microsoft.com/office/drawing/2014/main" id="{C6A518E6-EE39-D7F5-6F64-8DE6CE8E61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7ADC12-E718-F9F1-8AB0-F96A2734CB98}"/>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370583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92C89-72E1-94C3-A04B-743B2EF5E8E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46EF663-8EA4-AD7F-4E98-CFA66BD9AF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0B76307-6B8C-34D2-F07A-61A7C5BAA4F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2556DD0-937F-77ED-B5B0-6C33CDF9AC17}"/>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6" name="フッター プレースホルダー 5">
            <a:extLst>
              <a:ext uri="{FF2B5EF4-FFF2-40B4-BE49-F238E27FC236}">
                <a16:creationId xmlns:a16="http://schemas.microsoft.com/office/drawing/2014/main" id="{EB983B03-2DCC-FBE7-B228-B83C9D34BD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1F638B-FF90-B33F-1344-9FD1E76BFBF9}"/>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3555796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B68C2C-9DBC-A0AC-ED80-B9554412795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9E5E7-AA89-8DE7-3DCF-46D1E44A11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109EFCA-9115-1468-65DD-B37137BAD69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7483CC5-341B-8027-E091-6ECE8F05E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09AA411-ACA0-64B8-BD92-DF26994FAF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1F4125-CAF9-DAF3-20ED-CB660AD7ED57}"/>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8" name="フッター プレースホルダー 7">
            <a:extLst>
              <a:ext uri="{FF2B5EF4-FFF2-40B4-BE49-F238E27FC236}">
                <a16:creationId xmlns:a16="http://schemas.microsoft.com/office/drawing/2014/main" id="{1CD74AB1-51FD-0573-8318-655A0AAB30A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5BA978-A6B2-D6C8-C22D-630951BFDFD2}"/>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392752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AA418F-50BC-02FA-690E-7935479CA95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806466E-5D13-E4DC-1EF7-E1565A020066}"/>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4" name="フッター プレースホルダー 3">
            <a:extLst>
              <a:ext uri="{FF2B5EF4-FFF2-40B4-BE49-F238E27FC236}">
                <a16:creationId xmlns:a16="http://schemas.microsoft.com/office/drawing/2014/main" id="{D160B2E5-F1B5-A592-2B07-33C29A21EF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8F5F220-2F29-FC38-A7B7-31D92A75DD21}"/>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271388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4268FE-2E2F-CA1E-ADDA-EAEE94F96715}"/>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3" name="フッター プレースホルダー 2">
            <a:extLst>
              <a:ext uri="{FF2B5EF4-FFF2-40B4-BE49-F238E27FC236}">
                <a16:creationId xmlns:a16="http://schemas.microsoft.com/office/drawing/2014/main" id="{D42393A2-503D-23D7-4F7B-F90DF61A34A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AA3083-D943-7D36-7902-32E417F9DF20}"/>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35539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89A1FD-852A-1E1E-4DB3-6BA4BBCCEB5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6BD52D-89C9-E4AE-F04D-7D209781D3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5D44D75-3597-0CEA-B33E-0B71640E8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54463C4-B546-A3AE-07A1-BADABCDAFFC5}"/>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6" name="フッター プレースホルダー 5">
            <a:extLst>
              <a:ext uri="{FF2B5EF4-FFF2-40B4-BE49-F238E27FC236}">
                <a16:creationId xmlns:a16="http://schemas.microsoft.com/office/drawing/2014/main" id="{C7444B33-B1A3-184A-F6AF-975AB8FC1B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36E1AD-E059-4841-B9D9-9975E19ACB29}"/>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284144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39F630-7051-17D2-2BF9-5215AF8FC7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7D1802A-1CD6-6E7E-E4DB-196275C16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0CA39A9-CAE6-5A07-7264-275DF6943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26A574-5857-0637-B215-7E20AF115B20}"/>
              </a:ext>
            </a:extLst>
          </p:cNvPr>
          <p:cNvSpPr>
            <a:spLocks noGrp="1"/>
          </p:cNvSpPr>
          <p:nvPr>
            <p:ph type="dt" sz="half" idx="10"/>
          </p:nvPr>
        </p:nvSpPr>
        <p:spPr/>
        <p:txBody>
          <a:bodyPr/>
          <a:lstStyle/>
          <a:p>
            <a:fld id="{A2D96DC3-3E4A-414B-8A4B-29893799FEA3}" type="datetimeFigureOut">
              <a:rPr kumimoji="1" lang="ja-JP" altLang="en-US" smtClean="0"/>
              <a:t>2022/12/21</a:t>
            </a:fld>
            <a:endParaRPr kumimoji="1" lang="ja-JP" altLang="en-US"/>
          </a:p>
        </p:txBody>
      </p:sp>
      <p:sp>
        <p:nvSpPr>
          <p:cNvPr id="6" name="フッター プレースホルダー 5">
            <a:extLst>
              <a:ext uri="{FF2B5EF4-FFF2-40B4-BE49-F238E27FC236}">
                <a16:creationId xmlns:a16="http://schemas.microsoft.com/office/drawing/2014/main" id="{FA49CF15-D117-3528-ECF2-CCAE718663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64C3BF-AB02-8C59-0B08-99E643A82588}"/>
              </a:ext>
            </a:extLst>
          </p:cNvPr>
          <p:cNvSpPr>
            <a:spLocks noGrp="1"/>
          </p:cNvSpPr>
          <p:nvPr>
            <p:ph type="sldNum" sz="quarter" idx="12"/>
          </p:nvPr>
        </p:nvSpPr>
        <p:spPr/>
        <p:txBody>
          <a:body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189766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43CBA9C-DEDE-2E8F-F104-426E3530F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B59895-6D77-F0C7-F8D7-84E91CBA4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9009AB-B934-42F5-7432-D4200AA0E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96DC3-3E4A-414B-8A4B-29893799FEA3}" type="datetimeFigureOut">
              <a:rPr kumimoji="1" lang="ja-JP" altLang="en-US" smtClean="0"/>
              <a:t>2022/12/21</a:t>
            </a:fld>
            <a:endParaRPr kumimoji="1" lang="ja-JP" altLang="en-US"/>
          </a:p>
        </p:txBody>
      </p:sp>
      <p:sp>
        <p:nvSpPr>
          <p:cNvPr id="5" name="フッター プレースホルダー 4">
            <a:extLst>
              <a:ext uri="{FF2B5EF4-FFF2-40B4-BE49-F238E27FC236}">
                <a16:creationId xmlns:a16="http://schemas.microsoft.com/office/drawing/2014/main" id="{96D677C0-480B-AFE3-559E-601B5822C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BAD7620-3152-BEB3-D813-7823BF9E11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718FD-ABBE-8743-B839-2FBF433763F8}" type="slidenum">
              <a:rPr kumimoji="1" lang="ja-JP" altLang="en-US" smtClean="0"/>
              <a:t>‹#›</a:t>
            </a:fld>
            <a:endParaRPr kumimoji="1" lang="ja-JP" altLang="en-US"/>
          </a:p>
        </p:txBody>
      </p:sp>
    </p:spTree>
    <p:extLst>
      <p:ext uri="{BB962C8B-B14F-4D97-AF65-F5344CB8AC3E}">
        <p14:creationId xmlns:p14="http://schemas.microsoft.com/office/powerpoint/2010/main" val="2123055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8654696-668D-64AD-0ACF-2CFCF8EA7B5C}"/>
              </a:ext>
            </a:extLst>
          </p:cNvPr>
          <p:cNvSpPr/>
          <p:nvPr/>
        </p:nvSpPr>
        <p:spPr>
          <a:xfrm>
            <a:off x="1556586" y="692080"/>
            <a:ext cx="9496425" cy="54054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3496366-EAC0-A2C6-E7CA-D585F5069732}"/>
              </a:ext>
            </a:extLst>
          </p:cNvPr>
          <p:cNvSpPr txBox="1"/>
          <p:nvPr/>
        </p:nvSpPr>
        <p:spPr>
          <a:xfrm>
            <a:off x="4512093" y="2721114"/>
            <a:ext cx="3585410" cy="707886"/>
          </a:xfrm>
          <a:prstGeom prst="rect">
            <a:avLst/>
          </a:prstGeom>
          <a:noFill/>
        </p:spPr>
        <p:txBody>
          <a:bodyPr wrap="square" rtlCol="0">
            <a:spAutoFit/>
          </a:bodyPr>
          <a:lstStyle/>
          <a:p>
            <a:pPr algn="ctr"/>
            <a:r>
              <a:rPr lang="ja-JP" altLang="en-US" sz="4000"/>
              <a:t>タイトル</a:t>
            </a:r>
            <a:endParaRPr kumimoji="1" lang="ja-JP" altLang="en-US" sz="4000"/>
          </a:p>
        </p:txBody>
      </p:sp>
      <p:sp>
        <p:nvSpPr>
          <p:cNvPr id="8" name="正方形/長方形 7">
            <a:extLst>
              <a:ext uri="{FF2B5EF4-FFF2-40B4-BE49-F238E27FC236}">
                <a16:creationId xmlns:a16="http://schemas.microsoft.com/office/drawing/2014/main" id="{7E328519-144B-6E6A-2121-1FA619802809}"/>
              </a:ext>
            </a:extLst>
          </p:cNvPr>
          <p:cNvSpPr/>
          <p:nvPr/>
        </p:nvSpPr>
        <p:spPr>
          <a:xfrm>
            <a:off x="4361698" y="3874168"/>
            <a:ext cx="3886200" cy="7098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8AD22F4-4B93-B6BF-40E0-9F014E444574}"/>
              </a:ext>
            </a:extLst>
          </p:cNvPr>
          <p:cNvSpPr txBox="1"/>
          <p:nvPr/>
        </p:nvSpPr>
        <p:spPr>
          <a:xfrm>
            <a:off x="4361698" y="4044434"/>
            <a:ext cx="3886200" cy="369332"/>
          </a:xfrm>
          <a:prstGeom prst="rect">
            <a:avLst/>
          </a:prstGeom>
          <a:noFill/>
        </p:spPr>
        <p:txBody>
          <a:bodyPr wrap="square" rtlCol="0">
            <a:spAutoFit/>
          </a:bodyPr>
          <a:lstStyle/>
          <a:p>
            <a:pPr algn="ctr"/>
            <a:r>
              <a:rPr lang="ja-JP" altLang="en-US"/>
              <a:t>ゲームを開始</a:t>
            </a:r>
            <a:endParaRPr kumimoji="1" lang="ja-JP" altLang="en-US"/>
          </a:p>
        </p:txBody>
      </p:sp>
      <p:sp>
        <p:nvSpPr>
          <p:cNvPr id="10" name="テキスト ボックス 9">
            <a:extLst>
              <a:ext uri="{FF2B5EF4-FFF2-40B4-BE49-F238E27FC236}">
                <a16:creationId xmlns:a16="http://schemas.microsoft.com/office/drawing/2014/main" id="{249C33C0-7349-5683-8C8B-B2420CABCC18}"/>
              </a:ext>
            </a:extLst>
          </p:cNvPr>
          <p:cNvSpPr txBox="1"/>
          <p:nvPr/>
        </p:nvSpPr>
        <p:spPr>
          <a:xfrm>
            <a:off x="1251857" y="381000"/>
            <a:ext cx="1569660" cy="369332"/>
          </a:xfrm>
          <a:prstGeom prst="rect">
            <a:avLst/>
          </a:prstGeom>
          <a:noFill/>
        </p:spPr>
        <p:txBody>
          <a:bodyPr wrap="none" rtlCol="0">
            <a:spAutoFit/>
          </a:bodyPr>
          <a:lstStyle/>
          <a:p>
            <a:r>
              <a:rPr kumimoji="1" lang="ja-JP" altLang="en-US"/>
              <a:t>タイトル画面</a:t>
            </a:r>
          </a:p>
        </p:txBody>
      </p:sp>
      <p:sp>
        <p:nvSpPr>
          <p:cNvPr id="11" name="テキスト ボックス 10">
            <a:extLst>
              <a:ext uri="{FF2B5EF4-FFF2-40B4-BE49-F238E27FC236}">
                <a16:creationId xmlns:a16="http://schemas.microsoft.com/office/drawing/2014/main" id="{C0572700-1FAF-0DDB-532C-D65D29936402}"/>
              </a:ext>
            </a:extLst>
          </p:cNvPr>
          <p:cNvSpPr txBox="1"/>
          <p:nvPr/>
        </p:nvSpPr>
        <p:spPr>
          <a:xfrm>
            <a:off x="2732314" y="1295400"/>
            <a:ext cx="1458686" cy="369332"/>
          </a:xfrm>
          <a:prstGeom prst="rect">
            <a:avLst/>
          </a:prstGeom>
          <a:noFill/>
        </p:spPr>
        <p:txBody>
          <a:bodyPr wrap="square" rtlCol="0">
            <a:spAutoFit/>
          </a:bodyPr>
          <a:lstStyle/>
          <a:p>
            <a:r>
              <a:rPr kumimoji="1" lang="ja-JP" altLang="en-US"/>
              <a:t>背景つける</a:t>
            </a:r>
          </a:p>
        </p:txBody>
      </p:sp>
    </p:spTree>
    <p:extLst>
      <p:ext uri="{BB962C8B-B14F-4D97-AF65-F5344CB8AC3E}">
        <p14:creationId xmlns:p14="http://schemas.microsoft.com/office/powerpoint/2010/main" val="348127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8654696-668D-64AD-0ACF-2CFCF8EA7B5C}"/>
              </a:ext>
            </a:extLst>
          </p:cNvPr>
          <p:cNvSpPr/>
          <p:nvPr/>
        </p:nvSpPr>
        <p:spPr>
          <a:xfrm>
            <a:off x="1510666" y="726281"/>
            <a:ext cx="9496425" cy="54054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A9D20E5-B63E-6CBB-C02B-DFDEAB20EEEE}"/>
              </a:ext>
            </a:extLst>
          </p:cNvPr>
          <p:cNvSpPr txBox="1"/>
          <p:nvPr/>
        </p:nvSpPr>
        <p:spPr>
          <a:xfrm>
            <a:off x="1018441" y="78526"/>
            <a:ext cx="40607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画像をクリックすると枠線表示で選んでる画像をわかりやすくする→決定</a:t>
            </a:r>
          </a:p>
        </p:txBody>
      </p:sp>
      <p:pic>
        <p:nvPicPr>
          <p:cNvPr id="3" name="図 2" descr="アイコン&#10;&#10;自動的に生成された説明">
            <a:extLst>
              <a:ext uri="{FF2B5EF4-FFF2-40B4-BE49-F238E27FC236}">
                <a16:creationId xmlns:a16="http://schemas.microsoft.com/office/drawing/2014/main" id="{42D7A29D-38E8-7911-2436-E4D0A84D17E9}"/>
              </a:ext>
            </a:extLst>
          </p:cNvPr>
          <p:cNvPicPr>
            <a:picLocks noChangeAspect="1"/>
          </p:cNvPicPr>
          <p:nvPr/>
        </p:nvPicPr>
        <p:blipFill>
          <a:blip r:embed="rId2"/>
          <a:stretch>
            <a:fillRect/>
          </a:stretch>
        </p:blipFill>
        <p:spPr>
          <a:xfrm>
            <a:off x="1971803" y="1505922"/>
            <a:ext cx="1811058" cy="1811058"/>
          </a:xfrm>
          <a:prstGeom prst="rect">
            <a:avLst/>
          </a:prstGeom>
          <a:ln>
            <a:solidFill>
              <a:schemeClr val="accent1"/>
            </a:solidFill>
          </a:ln>
        </p:spPr>
      </p:pic>
      <p:pic>
        <p:nvPicPr>
          <p:cNvPr id="9" name="図 8" descr="アイコン&#10;&#10;自動的に生成された説明">
            <a:extLst>
              <a:ext uri="{FF2B5EF4-FFF2-40B4-BE49-F238E27FC236}">
                <a16:creationId xmlns:a16="http://schemas.microsoft.com/office/drawing/2014/main" id="{193F7F51-942C-DE68-93EB-69356171E19A}"/>
              </a:ext>
            </a:extLst>
          </p:cNvPr>
          <p:cNvPicPr>
            <a:picLocks noChangeAspect="1"/>
          </p:cNvPicPr>
          <p:nvPr/>
        </p:nvPicPr>
        <p:blipFill>
          <a:blip r:embed="rId2"/>
          <a:stretch>
            <a:fillRect/>
          </a:stretch>
        </p:blipFill>
        <p:spPr>
          <a:xfrm>
            <a:off x="4173188" y="1505922"/>
            <a:ext cx="1811058" cy="1811058"/>
          </a:xfrm>
          <a:prstGeom prst="rect">
            <a:avLst/>
          </a:prstGeom>
          <a:ln>
            <a:solidFill>
              <a:schemeClr val="accent1"/>
            </a:solidFill>
          </a:ln>
        </p:spPr>
      </p:pic>
      <p:pic>
        <p:nvPicPr>
          <p:cNvPr id="11" name="図 10" descr="アイコン&#10;&#10;自動的に生成された説明">
            <a:extLst>
              <a:ext uri="{FF2B5EF4-FFF2-40B4-BE49-F238E27FC236}">
                <a16:creationId xmlns:a16="http://schemas.microsoft.com/office/drawing/2014/main" id="{CC34424D-67F4-1D60-3552-B4F4982D8957}"/>
              </a:ext>
            </a:extLst>
          </p:cNvPr>
          <p:cNvPicPr>
            <a:picLocks noChangeAspect="1"/>
          </p:cNvPicPr>
          <p:nvPr/>
        </p:nvPicPr>
        <p:blipFill>
          <a:blip r:embed="rId2"/>
          <a:stretch>
            <a:fillRect/>
          </a:stretch>
        </p:blipFill>
        <p:spPr>
          <a:xfrm>
            <a:off x="6419414" y="1505922"/>
            <a:ext cx="1811058" cy="1811058"/>
          </a:xfrm>
          <a:prstGeom prst="rect">
            <a:avLst/>
          </a:prstGeom>
          <a:ln>
            <a:solidFill>
              <a:schemeClr val="accent1"/>
            </a:solidFill>
          </a:ln>
        </p:spPr>
      </p:pic>
      <p:pic>
        <p:nvPicPr>
          <p:cNvPr id="12" name="図 11" descr="アイコン&#10;&#10;自動的に生成された説明">
            <a:extLst>
              <a:ext uri="{FF2B5EF4-FFF2-40B4-BE49-F238E27FC236}">
                <a16:creationId xmlns:a16="http://schemas.microsoft.com/office/drawing/2014/main" id="{2D3B0AF9-ABA4-3DA1-FEEA-909ABF18D295}"/>
              </a:ext>
            </a:extLst>
          </p:cNvPr>
          <p:cNvPicPr>
            <a:picLocks noChangeAspect="1"/>
          </p:cNvPicPr>
          <p:nvPr/>
        </p:nvPicPr>
        <p:blipFill>
          <a:blip r:embed="rId2"/>
          <a:stretch>
            <a:fillRect/>
          </a:stretch>
        </p:blipFill>
        <p:spPr>
          <a:xfrm>
            <a:off x="8646768" y="1509537"/>
            <a:ext cx="1811058" cy="1811058"/>
          </a:xfrm>
          <a:prstGeom prst="rect">
            <a:avLst/>
          </a:prstGeom>
          <a:ln>
            <a:solidFill>
              <a:schemeClr val="accent1"/>
            </a:solidFill>
          </a:ln>
        </p:spPr>
      </p:pic>
      <p:sp>
        <p:nvSpPr>
          <p:cNvPr id="13" name="テキスト ボックス 12">
            <a:extLst>
              <a:ext uri="{FF2B5EF4-FFF2-40B4-BE49-F238E27FC236}">
                <a16:creationId xmlns:a16="http://schemas.microsoft.com/office/drawing/2014/main" id="{7C8D8A42-E353-E70D-DD79-3D61A191D9EB}"/>
              </a:ext>
            </a:extLst>
          </p:cNvPr>
          <p:cNvSpPr txBox="1"/>
          <p:nvPr/>
        </p:nvSpPr>
        <p:spPr>
          <a:xfrm>
            <a:off x="2257293" y="3432114"/>
            <a:ext cx="1240077" cy="369332"/>
          </a:xfrm>
          <a:prstGeom prst="rect">
            <a:avLst/>
          </a:prstGeom>
          <a:noFill/>
        </p:spPr>
        <p:txBody>
          <a:bodyPr wrap="square" rtlCol="0">
            <a:spAutoFit/>
          </a:bodyPr>
          <a:lstStyle/>
          <a:p>
            <a:r>
              <a:rPr lang="ja-JP" altLang="en-US"/>
              <a:t>サンプル</a:t>
            </a:r>
            <a:r>
              <a:rPr lang="en-US" altLang="ja-JP"/>
              <a:t>1</a:t>
            </a:r>
            <a:endParaRPr kumimoji="1" lang="ja-JP" altLang="en-US"/>
          </a:p>
        </p:txBody>
      </p:sp>
      <p:sp>
        <p:nvSpPr>
          <p:cNvPr id="14" name="テキスト ボックス 13">
            <a:extLst>
              <a:ext uri="{FF2B5EF4-FFF2-40B4-BE49-F238E27FC236}">
                <a16:creationId xmlns:a16="http://schemas.microsoft.com/office/drawing/2014/main" id="{EC62ECB6-812F-894D-5C78-571D50BC5079}"/>
              </a:ext>
            </a:extLst>
          </p:cNvPr>
          <p:cNvSpPr txBox="1"/>
          <p:nvPr/>
        </p:nvSpPr>
        <p:spPr>
          <a:xfrm>
            <a:off x="4458678" y="3436124"/>
            <a:ext cx="1240077" cy="369332"/>
          </a:xfrm>
          <a:prstGeom prst="rect">
            <a:avLst/>
          </a:prstGeom>
          <a:noFill/>
        </p:spPr>
        <p:txBody>
          <a:bodyPr wrap="square" rtlCol="0">
            <a:spAutoFit/>
          </a:bodyPr>
          <a:lstStyle/>
          <a:p>
            <a:r>
              <a:rPr lang="ja-JP" altLang="en-US"/>
              <a:t>サンプル</a:t>
            </a:r>
            <a:r>
              <a:rPr lang="en-US" altLang="ja-JP"/>
              <a:t>2</a:t>
            </a:r>
            <a:endParaRPr kumimoji="1" lang="ja-JP" altLang="en-US"/>
          </a:p>
        </p:txBody>
      </p:sp>
      <p:sp>
        <p:nvSpPr>
          <p:cNvPr id="15" name="テキスト ボックス 14">
            <a:extLst>
              <a:ext uri="{FF2B5EF4-FFF2-40B4-BE49-F238E27FC236}">
                <a16:creationId xmlns:a16="http://schemas.microsoft.com/office/drawing/2014/main" id="{5E9F7292-6B4C-ACFE-4949-BFB810033217}"/>
              </a:ext>
            </a:extLst>
          </p:cNvPr>
          <p:cNvSpPr txBox="1"/>
          <p:nvPr/>
        </p:nvSpPr>
        <p:spPr>
          <a:xfrm>
            <a:off x="6704904" y="3436124"/>
            <a:ext cx="1240077" cy="369332"/>
          </a:xfrm>
          <a:prstGeom prst="rect">
            <a:avLst/>
          </a:prstGeom>
          <a:noFill/>
        </p:spPr>
        <p:txBody>
          <a:bodyPr wrap="square" rtlCol="0">
            <a:spAutoFit/>
          </a:bodyPr>
          <a:lstStyle/>
          <a:p>
            <a:r>
              <a:rPr lang="ja-JP" altLang="en-US"/>
              <a:t>サンプル</a:t>
            </a:r>
            <a:r>
              <a:rPr lang="en-US" altLang="ja-JP"/>
              <a:t>3</a:t>
            </a:r>
            <a:endParaRPr kumimoji="1" lang="ja-JP" altLang="en-US"/>
          </a:p>
        </p:txBody>
      </p:sp>
      <p:sp>
        <p:nvSpPr>
          <p:cNvPr id="16" name="テキスト ボックス 15">
            <a:extLst>
              <a:ext uri="{FF2B5EF4-FFF2-40B4-BE49-F238E27FC236}">
                <a16:creationId xmlns:a16="http://schemas.microsoft.com/office/drawing/2014/main" id="{C2C12D6A-0893-03A7-024B-65C88FB67E76}"/>
              </a:ext>
            </a:extLst>
          </p:cNvPr>
          <p:cNvSpPr txBox="1"/>
          <p:nvPr/>
        </p:nvSpPr>
        <p:spPr>
          <a:xfrm>
            <a:off x="8932258" y="3436124"/>
            <a:ext cx="1240077" cy="369332"/>
          </a:xfrm>
          <a:prstGeom prst="rect">
            <a:avLst/>
          </a:prstGeom>
          <a:noFill/>
        </p:spPr>
        <p:txBody>
          <a:bodyPr wrap="square" rtlCol="0">
            <a:spAutoFit/>
          </a:bodyPr>
          <a:lstStyle/>
          <a:p>
            <a:r>
              <a:rPr lang="ja-JP" altLang="en-US"/>
              <a:t>サンプル</a:t>
            </a:r>
            <a:r>
              <a:rPr lang="en-US" altLang="ja-JP"/>
              <a:t>4</a:t>
            </a:r>
            <a:endParaRPr kumimoji="1" lang="ja-JP" altLang="en-US"/>
          </a:p>
        </p:txBody>
      </p:sp>
      <p:sp>
        <p:nvSpPr>
          <p:cNvPr id="4" name="Rectangle 3">
            <a:extLst>
              <a:ext uri="{FF2B5EF4-FFF2-40B4-BE49-F238E27FC236}">
                <a16:creationId xmlns:a16="http://schemas.microsoft.com/office/drawing/2014/main" id="{2063DEF7-4C94-75F5-4CA5-562229B9C6BD}"/>
              </a:ext>
            </a:extLst>
          </p:cNvPr>
          <p:cNvSpPr/>
          <p:nvPr/>
        </p:nvSpPr>
        <p:spPr>
          <a:xfrm>
            <a:off x="1954061" y="3902285"/>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6000"/>
              <a:t>＋</a:t>
            </a:r>
          </a:p>
        </p:txBody>
      </p:sp>
      <p:sp>
        <p:nvSpPr>
          <p:cNvPr id="19" name="TextBox 18">
            <a:extLst>
              <a:ext uri="{FF2B5EF4-FFF2-40B4-BE49-F238E27FC236}">
                <a16:creationId xmlns:a16="http://schemas.microsoft.com/office/drawing/2014/main" id="{42397581-F495-9FC2-F9D9-F57048B08FB5}"/>
              </a:ext>
            </a:extLst>
          </p:cNvPr>
          <p:cNvSpPr txBox="1"/>
          <p:nvPr/>
        </p:nvSpPr>
        <p:spPr>
          <a:xfrm>
            <a:off x="1580439" y="5265636"/>
            <a:ext cx="3251943" cy="369332"/>
          </a:xfrm>
          <a:prstGeom prst="rect">
            <a:avLst/>
          </a:prstGeom>
          <a:noFill/>
        </p:spPr>
        <p:txBody>
          <a:bodyPr wrap="square" lIns="91440" tIns="45720" rIns="91440" bIns="45720" rtlCol="0" anchor="t">
            <a:spAutoFit/>
          </a:bodyPr>
          <a:lstStyle/>
          <a:p>
            <a:pPr algn="l"/>
            <a:r>
              <a:rPr lang="en-JP">
                <a:solidFill>
                  <a:schemeClr val="bg1"/>
                </a:solidFill>
              </a:rPr>
              <a:t>自分で画像をアップロード</a:t>
            </a:r>
            <a:endParaRPr lang="ja-JP" altLang="en-US">
              <a:solidFill>
                <a:schemeClr val="bg1"/>
              </a:solidFill>
              <a:ea typeface="游ゴシック"/>
            </a:endParaRPr>
          </a:p>
        </p:txBody>
      </p:sp>
      <p:sp>
        <p:nvSpPr>
          <p:cNvPr id="5" name="正方形/長方形 4">
            <a:extLst>
              <a:ext uri="{FF2B5EF4-FFF2-40B4-BE49-F238E27FC236}">
                <a16:creationId xmlns:a16="http://schemas.microsoft.com/office/drawing/2014/main" id="{37F842C6-F1F8-21A3-1283-879B70B4EF6E}"/>
              </a:ext>
            </a:extLst>
          </p:cNvPr>
          <p:cNvSpPr/>
          <p:nvPr/>
        </p:nvSpPr>
        <p:spPr>
          <a:xfrm>
            <a:off x="9173307" y="5268058"/>
            <a:ext cx="1201615" cy="542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rPr>
              <a:t>決定</a:t>
            </a:r>
            <a:endParaRPr lang="ja-JP" altLang="en-US"/>
          </a:p>
        </p:txBody>
      </p:sp>
    </p:spTree>
    <p:extLst>
      <p:ext uri="{BB962C8B-B14F-4D97-AF65-F5344CB8AC3E}">
        <p14:creationId xmlns:p14="http://schemas.microsoft.com/office/powerpoint/2010/main" val="120231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8654696-668D-64AD-0ACF-2CFCF8EA7B5C}"/>
              </a:ext>
            </a:extLst>
          </p:cNvPr>
          <p:cNvSpPr/>
          <p:nvPr/>
        </p:nvSpPr>
        <p:spPr>
          <a:xfrm>
            <a:off x="1510666" y="726281"/>
            <a:ext cx="9496425" cy="54054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3496366-EAC0-A2C6-E7CA-D585F5069732}"/>
              </a:ext>
            </a:extLst>
          </p:cNvPr>
          <p:cNvSpPr txBox="1"/>
          <p:nvPr/>
        </p:nvSpPr>
        <p:spPr>
          <a:xfrm>
            <a:off x="4512093" y="2721114"/>
            <a:ext cx="3585410" cy="707886"/>
          </a:xfrm>
          <a:prstGeom prst="rect">
            <a:avLst/>
          </a:prstGeom>
          <a:noFill/>
        </p:spPr>
        <p:txBody>
          <a:bodyPr wrap="square" rtlCol="0">
            <a:spAutoFit/>
          </a:bodyPr>
          <a:lstStyle/>
          <a:p>
            <a:pPr algn="ctr"/>
            <a:r>
              <a:rPr kumimoji="1" lang="ja-JP" altLang="en-US" sz="4000"/>
              <a:t>ぱずる</a:t>
            </a:r>
          </a:p>
        </p:txBody>
      </p:sp>
      <p:pic>
        <p:nvPicPr>
          <p:cNvPr id="5" name="図 9" descr="テーブル&#10;&#10;説明は自動で生成されたものです">
            <a:extLst>
              <a:ext uri="{FF2B5EF4-FFF2-40B4-BE49-F238E27FC236}">
                <a16:creationId xmlns:a16="http://schemas.microsoft.com/office/drawing/2014/main" id="{4C1D9EA2-C69A-C147-FDCC-4799D1E192A1}"/>
              </a:ext>
            </a:extLst>
          </p:cNvPr>
          <p:cNvPicPr>
            <a:picLocks noGrp="1" noChangeAspect="1"/>
          </p:cNvPicPr>
          <p:nvPr>
            <p:ph idx="1"/>
          </p:nvPr>
        </p:nvPicPr>
        <p:blipFill>
          <a:blip r:embed="rId2"/>
          <a:stretch>
            <a:fillRect/>
          </a:stretch>
        </p:blipFill>
        <p:spPr>
          <a:xfrm>
            <a:off x="1831730" y="1587872"/>
            <a:ext cx="8681925" cy="4071256"/>
          </a:xfrm>
        </p:spPr>
      </p:pic>
      <p:sp>
        <p:nvSpPr>
          <p:cNvPr id="10" name="テキスト ボックス 9">
            <a:extLst>
              <a:ext uri="{FF2B5EF4-FFF2-40B4-BE49-F238E27FC236}">
                <a16:creationId xmlns:a16="http://schemas.microsoft.com/office/drawing/2014/main" id="{2A9D20E5-B63E-6CBB-C02B-DFDEAB20EEEE}"/>
              </a:ext>
            </a:extLst>
          </p:cNvPr>
          <p:cNvSpPr txBox="1"/>
          <p:nvPr/>
        </p:nvSpPr>
        <p:spPr>
          <a:xfrm>
            <a:off x="1099037" y="205153"/>
            <a:ext cx="38866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画像アップロードを選択した場合</a:t>
            </a:r>
            <a:endParaRPr lang="ja-JP" altLang="en-US"/>
          </a:p>
        </p:txBody>
      </p:sp>
      <p:sp>
        <p:nvSpPr>
          <p:cNvPr id="12" name="テキスト ボックス 11">
            <a:extLst>
              <a:ext uri="{FF2B5EF4-FFF2-40B4-BE49-F238E27FC236}">
                <a16:creationId xmlns:a16="http://schemas.microsoft.com/office/drawing/2014/main" id="{C9D14262-CBA5-61EE-85C5-3217D8254F1D}"/>
              </a:ext>
            </a:extLst>
          </p:cNvPr>
          <p:cNvSpPr txBox="1"/>
          <p:nvPr/>
        </p:nvSpPr>
        <p:spPr>
          <a:xfrm>
            <a:off x="1831730" y="1055077"/>
            <a:ext cx="1377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ea typeface="游ゴシック"/>
            </a:endParaRPr>
          </a:p>
        </p:txBody>
      </p:sp>
      <p:sp>
        <p:nvSpPr>
          <p:cNvPr id="13" name="正方形/長方形 12">
            <a:extLst>
              <a:ext uri="{FF2B5EF4-FFF2-40B4-BE49-F238E27FC236}">
                <a16:creationId xmlns:a16="http://schemas.microsoft.com/office/drawing/2014/main" id="{EA87464B-518A-80D8-473C-63FED167115F}"/>
              </a:ext>
            </a:extLst>
          </p:cNvPr>
          <p:cNvSpPr/>
          <p:nvPr/>
        </p:nvSpPr>
        <p:spPr>
          <a:xfrm>
            <a:off x="1846384" y="1025769"/>
            <a:ext cx="1348153" cy="41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rPr>
              <a:t>戻る</a:t>
            </a:r>
          </a:p>
        </p:txBody>
      </p:sp>
    </p:spTree>
    <p:extLst>
      <p:ext uri="{BB962C8B-B14F-4D97-AF65-F5344CB8AC3E}">
        <p14:creationId xmlns:p14="http://schemas.microsoft.com/office/powerpoint/2010/main" val="373388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8654696-668D-64AD-0ACF-2CFCF8EA7B5C}"/>
              </a:ext>
            </a:extLst>
          </p:cNvPr>
          <p:cNvSpPr/>
          <p:nvPr/>
        </p:nvSpPr>
        <p:spPr>
          <a:xfrm>
            <a:off x="1556586" y="681037"/>
            <a:ext cx="9496425" cy="54054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コンテンツ プレースホルダー 2" descr="屋内, テーブル, 小さい, 座る が含まれている画像&#10;&#10;自動的に生成された説明">
            <a:extLst>
              <a:ext uri="{FF2B5EF4-FFF2-40B4-BE49-F238E27FC236}">
                <a16:creationId xmlns:a16="http://schemas.microsoft.com/office/drawing/2014/main" id="{C0F597B1-FD6A-DC23-9D53-4766A25999DB}"/>
              </a:ext>
            </a:extLst>
          </p:cNvPr>
          <p:cNvPicPr>
            <a:picLocks noGrp="1" noChangeAspect="1"/>
          </p:cNvPicPr>
          <p:nvPr>
            <p:ph idx="1"/>
          </p:nvPr>
        </p:nvPicPr>
        <p:blipFill>
          <a:blip r:embed="rId2"/>
          <a:stretch>
            <a:fillRect/>
          </a:stretch>
        </p:blipFill>
        <p:spPr>
          <a:xfrm rot="5400000">
            <a:off x="5018664" y="1143647"/>
            <a:ext cx="2301207" cy="1725905"/>
          </a:xfrm>
        </p:spPr>
      </p:pic>
      <p:sp>
        <p:nvSpPr>
          <p:cNvPr id="10" name="正方形/長方形 9">
            <a:extLst>
              <a:ext uri="{FF2B5EF4-FFF2-40B4-BE49-F238E27FC236}">
                <a16:creationId xmlns:a16="http://schemas.microsoft.com/office/drawing/2014/main" id="{D1C82B84-B76D-07BF-3E99-4D7D678AB121}"/>
              </a:ext>
            </a:extLst>
          </p:cNvPr>
          <p:cNvSpPr/>
          <p:nvPr/>
        </p:nvSpPr>
        <p:spPr>
          <a:xfrm>
            <a:off x="6094571" y="3392905"/>
            <a:ext cx="1588168" cy="37297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?X?</a:t>
            </a: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4708FDBE-0967-C7AE-11E4-5A2985E4F730}"/>
              </a:ext>
            </a:extLst>
          </p:cNvPr>
          <p:cNvSpPr txBox="1"/>
          <p:nvPr/>
        </p:nvSpPr>
        <p:spPr>
          <a:xfrm>
            <a:off x="5084774" y="3383756"/>
            <a:ext cx="1370910" cy="376613"/>
          </a:xfrm>
          <a:prstGeom prst="rect">
            <a:avLst/>
          </a:prstGeom>
          <a:noFill/>
        </p:spPr>
        <p:txBody>
          <a:bodyPr wrap="square" rtlCol="0">
            <a:spAutoFit/>
          </a:bodyPr>
          <a:lstStyle/>
          <a:p>
            <a:r>
              <a:rPr kumimoji="1" lang="ja-JP" altLang="en-US"/>
              <a:t>サイズ</a:t>
            </a:r>
          </a:p>
        </p:txBody>
      </p:sp>
      <p:sp>
        <p:nvSpPr>
          <p:cNvPr id="12" name="正方形/長方形 11">
            <a:extLst>
              <a:ext uri="{FF2B5EF4-FFF2-40B4-BE49-F238E27FC236}">
                <a16:creationId xmlns:a16="http://schemas.microsoft.com/office/drawing/2014/main" id="{85F944B0-16EF-D0C3-FE8B-943264711FB1}"/>
              </a:ext>
            </a:extLst>
          </p:cNvPr>
          <p:cNvSpPr/>
          <p:nvPr/>
        </p:nvSpPr>
        <p:spPr>
          <a:xfrm>
            <a:off x="2500316" y="4066060"/>
            <a:ext cx="1695388" cy="64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白黒</a:t>
            </a:r>
          </a:p>
        </p:txBody>
      </p:sp>
      <p:sp>
        <p:nvSpPr>
          <p:cNvPr id="13" name="正方形/長方形 12">
            <a:extLst>
              <a:ext uri="{FF2B5EF4-FFF2-40B4-BE49-F238E27FC236}">
                <a16:creationId xmlns:a16="http://schemas.microsoft.com/office/drawing/2014/main" id="{6BEA0E43-5B07-DBFE-3C47-27DA04461460}"/>
              </a:ext>
            </a:extLst>
          </p:cNvPr>
          <p:cNvSpPr/>
          <p:nvPr/>
        </p:nvSpPr>
        <p:spPr>
          <a:xfrm>
            <a:off x="5305879" y="4066060"/>
            <a:ext cx="1725904" cy="69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モザイク</a:t>
            </a:r>
          </a:p>
        </p:txBody>
      </p:sp>
      <p:sp>
        <p:nvSpPr>
          <p:cNvPr id="14" name="正方形/長方形 13">
            <a:extLst>
              <a:ext uri="{FF2B5EF4-FFF2-40B4-BE49-F238E27FC236}">
                <a16:creationId xmlns:a16="http://schemas.microsoft.com/office/drawing/2014/main" id="{A45E2D40-6126-34FA-CB2F-CFA87848B382}"/>
              </a:ext>
            </a:extLst>
          </p:cNvPr>
          <p:cNvSpPr/>
          <p:nvPr/>
        </p:nvSpPr>
        <p:spPr>
          <a:xfrm>
            <a:off x="8247954" y="4066172"/>
            <a:ext cx="1588885" cy="69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なんか</a:t>
            </a:r>
          </a:p>
        </p:txBody>
      </p:sp>
      <p:sp>
        <p:nvSpPr>
          <p:cNvPr id="15" name="正方形/長方形 14">
            <a:extLst>
              <a:ext uri="{FF2B5EF4-FFF2-40B4-BE49-F238E27FC236}">
                <a16:creationId xmlns:a16="http://schemas.microsoft.com/office/drawing/2014/main" id="{AC623636-4435-F7E8-297F-E8894AD9ABAD}"/>
              </a:ext>
            </a:extLst>
          </p:cNvPr>
          <p:cNvSpPr/>
          <p:nvPr/>
        </p:nvSpPr>
        <p:spPr>
          <a:xfrm>
            <a:off x="3412880" y="5191786"/>
            <a:ext cx="5789445" cy="64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GAME START</a:t>
            </a:r>
            <a:endParaRPr kumimoji="1" lang="ja-JP" altLang="en-US"/>
          </a:p>
        </p:txBody>
      </p:sp>
      <p:sp>
        <p:nvSpPr>
          <p:cNvPr id="2" name="テキスト ボックス 1">
            <a:extLst>
              <a:ext uri="{FF2B5EF4-FFF2-40B4-BE49-F238E27FC236}">
                <a16:creationId xmlns:a16="http://schemas.microsoft.com/office/drawing/2014/main" id="{16B630FE-CB8A-4D24-02D3-307741A03837}"/>
              </a:ext>
            </a:extLst>
          </p:cNvPr>
          <p:cNvSpPr txBox="1"/>
          <p:nvPr/>
        </p:nvSpPr>
        <p:spPr>
          <a:xfrm>
            <a:off x="879231" y="131883"/>
            <a:ext cx="4674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画像処理のボタン押すとプレビューに反映</a:t>
            </a:r>
            <a:endParaRPr lang="ja-JP" altLang="en-US"/>
          </a:p>
        </p:txBody>
      </p:sp>
      <p:sp>
        <p:nvSpPr>
          <p:cNvPr id="5" name="正方形/長方形 4">
            <a:extLst>
              <a:ext uri="{FF2B5EF4-FFF2-40B4-BE49-F238E27FC236}">
                <a16:creationId xmlns:a16="http://schemas.microsoft.com/office/drawing/2014/main" id="{3542BFC8-B1F8-A583-D6B3-737F9D95ACBC}"/>
              </a:ext>
            </a:extLst>
          </p:cNvPr>
          <p:cNvSpPr/>
          <p:nvPr/>
        </p:nvSpPr>
        <p:spPr>
          <a:xfrm>
            <a:off x="1831730" y="937846"/>
            <a:ext cx="1208942" cy="395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rPr>
              <a:t>戻る</a:t>
            </a:r>
            <a:endParaRPr lang="ja-JP" altLang="en-US"/>
          </a:p>
        </p:txBody>
      </p:sp>
      <p:graphicFrame>
        <p:nvGraphicFramePr>
          <p:cNvPr id="8" name="表 8">
            <a:extLst>
              <a:ext uri="{FF2B5EF4-FFF2-40B4-BE49-F238E27FC236}">
                <a16:creationId xmlns:a16="http://schemas.microsoft.com/office/drawing/2014/main" id="{15EE3CF3-CBA2-EFA1-9ADE-21CDBE087690}"/>
              </a:ext>
            </a:extLst>
          </p:cNvPr>
          <p:cNvGraphicFramePr>
            <a:graphicFrameLocks noGrp="1"/>
          </p:cNvGraphicFramePr>
          <p:nvPr>
            <p:extLst>
              <p:ext uri="{D42A27DB-BD31-4B8C-83A1-F6EECF244321}">
                <p14:modId xmlns:p14="http://schemas.microsoft.com/office/powerpoint/2010/main" val="3405869750"/>
              </p:ext>
            </p:extLst>
          </p:nvPr>
        </p:nvGraphicFramePr>
        <p:xfrm>
          <a:off x="7876441" y="989134"/>
          <a:ext cx="2834616" cy="2225040"/>
        </p:xfrm>
        <a:graphic>
          <a:graphicData uri="http://schemas.openxmlformats.org/drawingml/2006/table">
            <a:tbl>
              <a:tblPr firstRow="1" bandRow="1">
                <a:tableStyleId>{5C22544A-7EE6-4342-B048-85BDC9FD1C3A}</a:tableStyleId>
              </a:tblPr>
              <a:tblGrid>
                <a:gridCol w="1417308">
                  <a:extLst>
                    <a:ext uri="{9D8B030D-6E8A-4147-A177-3AD203B41FA5}">
                      <a16:colId xmlns:a16="http://schemas.microsoft.com/office/drawing/2014/main" val="3479745550"/>
                    </a:ext>
                  </a:extLst>
                </a:gridCol>
                <a:gridCol w="1417308">
                  <a:extLst>
                    <a:ext uri="{9D8B030D-6E8A-4147-A177-3AD203B41FA5}">
                      <a16:colId xmlns:a16="http://schemas.microsoft.com/office/drawing/2014/main" val="521701523"/>
                    </a:ext>
                  </a:extLst>
                </a:gridCol>
              </a:tblGrid>
              <a:tr h="370840">
                <a:tc>
                  <a:txBody>
                    <a:bodyPr/>
                    <a:lstStyle/>
                    <a:p>
                      <a:pPr algn="ctr"/>
                      <a:r>
                        <a:rPr lang="ja-JP" altLang="en-US"/>
                        <a:t>サイズ</a:t>
                      </a:r>
                      <a:endParaRPr kumimoji="1" lang="ja-JP" altLang="en-US"/>
                    </a:p>
                  </a:txBody>
                  <a:tcPr/>
                </a:tc>
                <a:tc>
                  <a:txBody>
                    <a:bodyPr/>
                    <a:lstStyle/>
                    <a:p>
                      <a:r>
                        <a:rPr lang="ja-JP" altLang="en-US"/>
                        <a:t>スコア倍率</a:t>
                      </a:r>
                      <a:endParaRPr kumimoji="1" lang="ja-JP" altLang="en-US"/>
                    </a:p>
                  </a:txBody>
                  <a:tcPr/>
                </a:tc>
                <a:extLst>
                  <a:ext uri="{0D108BD9-81ED-4DB2-BD59-A6C34878D82A}">
                    <a16:rowId xmlns:a16="http://schemas.microsoft.com/office/drawing/2014/main" val="2874772484"/>
                  </a:ext>
                </a:extLst>
              </a:tr>
              <a:tr h="370840">
                <a:tc>
                  <a:txBody>
                    <a:bodyPr/>
                    <a:lstStyle/>
                    <a:p>
                      <a:pPr algn="ctr"/>
                      <a:r>
                        <a:rPr lang="ja-JP" altLang="en-US"/>
                        <a:t>?x?</a:t>
                      </a:r>
                      <a:endParaRPr kumimoji="1" lang="ja-JP" altLang="en-US"/>
                    </a:p>
                  </a:txBody>
                  <a:tcPr/>
                </a:tc>
                <a:tc>
                  <a:txBody>
                    <a:bodyPr/>
                    <a:lstStyle/>
                    <a:p>
                      <a:pPr algn="ctr"/>
                      <a:r>
                        <a:rPr lang="ja-JP" altLang="en-US"/>
                        <a:t>x?</a:t>
                      </a:r>
                      <a:endParaRPr kumimoji="1" lang="ja-JP" altLang="en-US"/>
                    </a:p>
                  </a:txBody>
                  <a:tcPr/>
                </a:tc>
                <a:extLst>
                  <a:ext uri="{0D108BD9-81ED-4DB2-BD59-A6C34878D82A}">
                    <a16:rowId xmlns:a16="http://schemas.microsoft.com/office/drawing/2014/main" val="363661942"/>
                  </a:ext>
                </a:extLst>
              </a:tr>
              <a:tr h="370840">
                <a:tc>
                  <a:txBody>
                    <a:bodyPr/>
                    <a:lstStyle/>
                    <a:p>
                      <a:pPr algn="ctr"/>
                      <a:r>
                        <a:rPr lang="ja-JP" altLang="en-US"/>
                        <a:t>?x?</a:t>
                      </a:r>
                      <a:endParaRPr kumimoji="1" lang="ja-JP" altLang="en-US"/>
                    </a:p>
                  </a:txBody>
                  <a:tcPr/>
                </a:tc>
                <a:tc>
                  <a:txBody>
                    <a:bodyPr/>
                    <a:lstStyle/>
                    <a:p>
                      <a:pPr algn="ctr"/>
                      <a:r>
                        <a:rPr lang="ja-JP" altLang="en-US"/>
                        <a:t>x?</a:t>
                      </a:r>
                      <a:endParaRPr kumimoji="1" lang="ja-JP" altLang="en-US"/>
                    </a:p>
                  </a:txBody>
                  <a:tcPr/>
                </a:tc>
                <a:extLst>
                  <a:ext uri="{0D108BD9-81ED-4DB2-BD59-A6C34878D82A}">
                    <a16:rowId xmlns:a16="http://schemas.microsoft.com/office/drawing/2014/main" val="1556908829"/>
                  </a:ext>
                </a:extLst>
              </a:tr>
              <a:tr h="370840">
                <a:tc>
                  <a:txBody>
                    <a:bodyPr/>
                    <a:lstStyle/>
                    <a:p>
                      <a:pPr algn="ctr"/>
                      <a:r>
                        <a:rPr lang="ja-JP" altLang="en-US"/>
                        <a:t>?x?</a:t>
                      </a:r>
                      <a:endParaRPr kumimoji="1" lang="ja-JP" altLang="en-US"/>
                    </a:p>
                  </a:txBody>
                  <a:tcPr/>
                </a:tc>
                <a:tc>
                  <a:txBody>
                    <a:bodyPr/>
                    <a:lstStyle/>
                    <a:p>
                      <a:pPr algn="ctr"/>
                      <a:r>
                        <a:rPr lang="ja-JP" altLang="en-US"/>
                        <a:t>x?</a:t>
                      </a:r>
                      <a:endParaRPr kumimoji="1" lang="ja-JP" altLang="en-US"/>
                    </a:p>
                  </a:txBody>
                  <a:tcPr/>
                </a:tc>
                <a:extLst>
                  <a:ext uri="{0D108BD9-81ED-4DB2-BD59-A6C34878D82A}">
                    <a16:rowId xmlns:a16="http://schemas.microsoft.com/office/drawing/2014/main" val="4006381467"/>
                  </a:ext>
                </a:extLst>
              </a:tr>
              <a:tr h="370840">
                <a:tc>
                  <a:txBody>
                    <a:bodyPr/>
                    <a:lstStyle/>
                    <a:p>
                      <a:pPr algn="ctr"/>
                      <a:r>
                        <a:rPr lang="ja-JP" altLang="en-US"/>
                        <a:t>?x?</a:t>
                      </a:r>
                      <a:endParaRPr kumimoji="1" lang="ja-JP" altLang="en-US"/>
                    </a:p>
                  </a:txBody>
                  <a:tcPr/>
                </a:tc>
                <a:tc>
                  <a:txBody>
                    <a:bodyPr/>
                    <a:lstStyle/>
                    <a:p>
                      <a:pPr algn="ctr"/>
                      <a:r>
                        <a:rPr lang="ja-JP" altLang="en-US"/>
                        <a:t>x?</a:t>
                      </a:r>
                      <a:endParaRPr kumimoji="1" lang="ja-JP" altLang="en-US"/>
                    </a:p>
                  </a:txBody>
                  <a:tcPr/>
                </a:tc>
                <a:extLst>
                  <a:ext uri="{0D108BD9-81ED-4DB2-BD59-A6C34878D82A}">
                    <a16:rowId xmlns:a16="http://schemas.microsoft.com/office/drawing/2014/main" val="3136586378"/>
                  </a:ext>
                </a:extLst>
              </a:tr>
              <a:tr h="370840">
                <a:tc>
                  <a:txBody>
                    <a:bodyPr/>
                    <a:lstStyle/>
                    <a:p>
                      <a:pPr algn="ctr"/>
                      <a:r>
                        <a:rPr lang="ja-JP" altLang="en-US"/>
                        <a:t>?x?</a:t>
                      </a:r>
                      <a:endParaRPr kumimoji="1" lang="ja-JP" altLang="en-US"/>
                    </a:p>
                  </a:txBody>
                  <a:tcPr/>
                </a:tc>
                <a:tc>
                  <a:txBody>
                    <a:bodyPr/>
                    <a:lstStyle/>
                    <a:p>
                      <a:pPr algn="ctr"/>
                      <a:r>
                        <a:rPr lang="ja-JP" altLang="en-US"/>
                        <a:t>x?</a:t>
                      </a:r>
                      <a:endParaRPr kumimoji="1" lang="ja-JP" altLang="en-US"/>
                    </a:p>
                  </a:txBody>
                  <a:tcPr/>
                </a:tc>
                <a:extLst>
                  <a:ext uri="{0D108BD9-81ED-4DB2-BD59-A6C34878D82A}">
                    <a16:rowId xmlns:a16="http://schemas.microsoft.com/office/drawing/2014/main" val="3750431733"/>
                  </a:ext>
                </a:extLst>
              </a:tr>
            </a:tbl>
          </a:graphicData>
        </a:graphic>
      </p:graphicFrame>
    </p:spTree>
    <p:extLst>
      <p:ext uri="{BB962C8B-B14F-4D97-AF65-F5344CB8AC3E}">
        <p14:creationId xmlns:p14="http://schemas.microsoft.com/office/powerpoint/2010/main" val="135253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E892DB3-E1DE-6381-239E-76078B9F2B98}"/>
              </a:ext>
            </a:extLst>
          </p:cNvPr>
          <p:cNvSpPr/>
          <p:nvPr/>
        </p:nvSpPr>
        <p:spPr>
          <a:xfrm>
            <a:off x="1347788" y="726281"/>
            <a:ext cx="9496425" cy="54054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 name="Rectangle 6">
            <a:extLst>
              <a:ext uri="{FF2B5EF4-FFF2-40B4-BE49-F238E27FC236}">
                <a16:creationId xmlns:a16="http://schemas.microsoft.com/office/drawing/2014/main" id="{3646FC4F-36F1-AD1A-1C7F-73CF4A5C1736}"/>
              </a:ext>
            </a:extLst>
          </p:cNvPr>
          <p:cNvSpPr/>
          <p:nvPr/>
        </p:nvSpPr>
        <p:spPr>
          <a:xfrm>
            <a:off x="2129117" y="4804831"/>
            <a:ext cx="808568" cy="808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endParaRPr lang="en-JP">
              <a:solidFill>
                <a:schemeClr val="tx1"/>
              </a:solidFill>
            </a:endParaRPr>
          </a:p>
        </p:txBody>
      </p:sp>
      <p:sp>
        <p:nvSpPr>
          <p:cNvPr id="9" name="Rectangle 8">
            <a:extLst>
              <a:ext uri="{FF2B5EF4-FFF2-40B4-BE49-F238E27FC236}">
                <a16:creationId xmlns:a16="http://schemas.microsoft.com/office/drawing/2014/main" id="{23CBADAB-C09C-3AF9-EC1D-308753E9320B}"/>
              </a:ext>
            </a:extLst>
          </p:cNvPr>
          <p:cNvSpPr/>
          <p:nvPr/>
        </p:nvSpPr>
        <p:spPr>
          <a:xfrm>
            <a:off x="3464360" y="4804831"/>
            <a:ext cx="808568" cy="808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endParaRPr lang="en-JP">
              <a:solidFill>
                <a:schemeClr val="tx1"/>
              </a:solidFill>
            </a:endParaRPr>
          </a:p>
        </p:txBody>
      </p:sp>
      <p:sp>
        <p:nvSpPr>
          <p:cNvPr id="11" name="Rectangle 10">
            <a:extLst>
              <a:ext uri="{FF2B5EF4-FFF2-40B4-BE49-F238E27FC236}">
                <a16:creationId xmlns:a16="http://schemas.microsoft.com/office/drawing/2014/main" id="{1F281062-7AD5-3107-75BC-41930F51ED17}"/>
              </a:ext>
            </a:extLst>
          </p:cNvPr>
          <p:cNvSpPr/>
          <p:nvPr/>
        </p:nvSpPr>
        <p:spPr>
          <a:xfrm>
            <a:off x="4908674" y="4804831"/>
            <a:ext cx="808568" cy="808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endParaRPr lang="en-JP">
              <a:solidFill>
                <a:schemeClr val="tx1"/>
              </a:solidFill>
            </a:endParaRPr>
          </a:p>
        </p:txBody>
      </p:sp>
      <p:sp>
        <p:nvSpPr>
          <p:cNvPr id="13" name="Rectangle 12">
            <a:extLst>
              <a:ext uri="{FF2B5EF4-FFF2-40B4-BE49-F238E27FC236}">
                <a16:creationId xmlns:a16="http://schemas.microsoft.com/office/drawing/2014/main" id="{D4CB6148-6ABE-049E-5DEF-8212EDCE84D7}"/>
              </a:ext>
            </a:extLst>
          </p:cNvPr>
          <p:cNvSpPr/>
          <p:nvPr/>
        </p:nvSpPr>
        <p:spPr>
          <a:xfrm>
            <a:off x="6352988" y="4804831"/>
            <a:ext cx="808568" cy="808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endParaRPr lang="en-JP">
              <a:solidFill>
                <a:schemeClr val="tx1"/>
              </a:solidFill>
            </a:endParaRPr>
          </a:p>
        </p:txBody>
      </p:sp>
      <p:sp>
        <p:nvSpPr>
          <p:cNvPr id="15" name="Rectangle 14">
            <a:extLst>
              <a:ext uri="{FF2B5EF4-FFF2-40B4-BE49-F238E27FC236}">
                <a16:creationId xmlns:a16="http://schemas.microsoft.com/office/drawing/2014/main" id="{2D37AA9C-5A6E-22E0-4FB6-E94C6BC0FF70}"/>
              </a:ext>
            </a:extLst>
          </p:cNvPr>
          <p:cNvSpPr/>
          <p:nvPr/>
        </p:nvSpPr>
        <p:spPr>
          <a:xfrm>
            <a:off x="7840476" y="4804831"/>
            <a:ext cx="808568" cy="808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endParaRPr lang="en-JP">
              <a:solidFill>
                <a:schemeClr val="tx1"/>
              </a:solidFill>
            </a:endParaRPr>
          </a:p>
        </p:txBody>
      </p:sp>
      <p:sp>
        <p:nvSpPr>
          <p:cNvPr id="17" name="Rectangle 16">
            <a:extLst>
              <a:ext uri="{FF2B5EF4-FFF2-40B4-BE49-F238E27FC236}">
                <a16:creationId xmlns:a16="http://schemas.microsoft.com/office/drawing/2014/main" id="{FFA17EF7-BDA1-E55B-04DC-C7B23D3EA17F}"/>
              </a:ext>
            </a:extLst>
          </p:cNvPr>
          <p:cNvSpPr/>
          <p:nvPr/>
        </p:nvSpPr>
        <p:spPr>
          <a:xfrm>
            <a:off x="9353986" y="4804831"/>
            <a:ext cx="808568" cy="808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endParaRPr lang="en-JP">
              <a:solidFill>
                <a:schemeClr val="tx1"/>
              </a:solidFill>
            </a:endParaRPr>
          </a:p>
        </p:txBody>
      </p:sp>
      <p:sp>
        <p:nvSpPr>
          <p:cNvPr id="18" name="TextBox 17">
            <a:extLst>
              <a:ext uri="{FF2B5EF4-FFF2-40B4-BE49-F238E27FC236}">
                <a16:creationId xmlns:a16="http://schemas.microsoft.com/office/drawing/2014/main" id="{48E98B4F-128A-0D78-A77F-62BB83D986F7}"/>
              </a:ext>
            </a:extLst>
          </p:cNvPr>
          <p:cNvSpPr txBox="1"/>
          <p:nvPr/>
        </p:nvSpPr>
        <p:spPr>
          <a:xfrm>
            <a:off x="1233394" y="207961"/>
            <a:ext cx="4638488" cy="369332"/>
          </a:xfrm>
          <a:prstGeom prst="rect">
            <a:avLst/>
          </a:prstGeom>
          <a:noFill/>
        </p:spPr>
        <p:txBody>
          <a:bodyPr wrap="square" lIns="91440" tIns="45720" rIns="91440" bIns="45720" rtlCol="0" anchor="t">
            <a:spAutoFit/>
          </a:bodyPr>
          <a:lstStyle/>
          <a:p>
            <a:pPr algn="l"/>
            <a:r>
              <a:rPr lang="ja-JP" altLang="en-US">
                <a:ea typeface="游ゴシック"/>
              </a:rPr>
              <a:t>ゲ</a:t>
            </a:r>
            <a:r>
              <a:rPr lang="ja-JP">
                <a:ea typeface="游ゴシック"/>
              </a:rPr>
              <a:t>ーム画面</a:t>
            </a:r>
          </a:p>
        </p:txBody>
      </p:sp>
      <p:sp>
        <p:nvSpPr>
          <p:cNvPr id="5" name="正方形/長方形 4">
            <a:extLst>
              <a:ext uri="{FF2B5EF4-FFF2-40B4-BE49-F238E27FC236}">
                <a16:creationId xmlns:a16="http://schemas.microsoft.com/office/drawing/2014/main" id="{82EDA9D9-0059-81D0-B4A4-32965217145F}"/>
              </a:ext>
            </a:extLst>
          </p:cNvPr>
          <p:cNvSpPr/>
          <p:nvPr/>
        </p:nvSpPr>
        <p:spPr>
          <a:xfrm>
            <a:off x="7983503" y="1840270"/>
            <a:ext cx="1917794" cy="185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 name="Table 7">
            <a:extLst>
              <a:ext uri="{FF2B5EF4-FFF2-40B4-BE49-F238E27FC236}">
                <a16:creationId xmlns:a16="http://schemas.microsoft.com/office/drawing/2014/main" id="{5B85D819-8A7A-C65D-9874-372B6CC5BE92}"/>
              </a:ext>
            </a:extLst>
          </p:cNvPr>
          <p:cNvGraphicFramePr>
            <a:graphicFrameLocks noGrp="1"/>
          </p:cNvGraphicFramePr>
          <p:nvPr/>
        </p:nvGraphicFramePr>
        <p:xfrm>
          <a:off x="3249706" y="1028825"/>
          <a:ext cx="4590771" cy="2662016"/>
        </p:xfrm>
        <a:graphic>
          <a:graphicData uri="http://schemas.openxmlformats.org/drawingml/2006/table">
            <a:tbl>
              <a:tblPr firstRow="1" bandRow="1">
                <a:tableStyleId>{5C22544A-7EE6-4342-B048-85BDC9FD1C3A}</a:tableStyleId>
              </a:tblPr>
              <a:tblGrid>
                <a:gridCol w="1530257">
                  <a:extLst>
                    <a:ext uri="{9D8B030D-6E8A-4147-A177-3AD203B41FA5}">
                      <a16:colId xmlns:a16="http://schemas.microsoft.com/office/drawing/2014/main" val="2006412765"/>
                    </a:ext>
                  </a:extLst>
                </a:gridCol>
                <a:gridCol w="1530257">
                  <a:extLst>
                    <a:ext uri="{9D8B030D-6E8A-4147-A177-3AD203B41FA5}">
                      <a16:colId xmlns:a16="http://schemas.microsoft.com/office/drawing/2014/main" val="3529777837"/>
                    </a:ext>
                  </a:extLst>
                </a:gridCol>
                <a:gridCol w="1530257">
                  <a:extLst>
                    <a:ext uri="{9D8B030D-6E8A-4147-A177-3AD203B41FA5}">
                      <a16:colId xmlns:a16="http://schemas.microsoft.com/office/drawing/2014/main" val="2045285825"/>
                    </a:ext>
                  </a:extLst>
                </a:gridCol>
              </a:tblGrid>
              <a:tr h="1331008">
                <a:tc>
                  <a:txBody>
                    <a:bodyPr/>
                    <a:lstStyle/>
                    <a:p>
                      <a:endParaRPr lang="en-JP"/>
                    </a:p>
                  </a:txBody>
                  <a:tcPr>
                    <a:solidFill>
                      <a:schemeClr val="bg2"/>
                    </a:solidFill>
                  </a:tcPr>
                </a:tc>
                <a:tc>
                  <a:txBody>
                    <a:bodyPr/>
                    <a:lstStyle/>
                    <a:p>
                      <a:endParaRPr lang="en-JP"/>
                    </a:p>
                  </a:txBody>
                  <a:tcPr>
                    <a:solidFill>
                      <a:schemeClr val="bg2"/>
                    </a:solidFill>
                  </a:tcPr>
                </a:tc>
                <a:tc>
                  <a:txBody>
                    <a:bodyPr/>
                    <a:lstStyle/>
                    <a:p>
                      <a:endParaRPr lang="en-JP"/>
                    </a:p>
                  </a:txBody>
                  <a:tcPr>
                    <a:solidFill>
                      <a:schemeClr val="bg2"/>
                    </a:solidFill>
                  </a:tcPr>
                </a:tc>
                <a:extLst>
                  <a:ext uri="{0D108BD9-81ED-4DB2-BD59-A6C34878D82A}">
                    <a16:rowId xmlns:a16="http://schemas.microsoft.com/office/drawing/2014/main" val="3146975635"/>
                  </a:ext>
                </a:extLst>
              </a:tr>
              <a:tr h="1331008">
                <a:tc>
                  <a:txBody>
                    <a:bodyPr/>
                    <a:lstStyle/>
                    <a:p>
                      <a:endParaRPr lang="en-JP"/>
                    </a:p>
                  </a:txBody>
                  <a:tcPr>
                    <a:solidFill>
                      <a:schemeClr val="bg2"/>
                    </a:solidFill>
                  </a:tcPr>
                </a:tc>
                <a:tc>
                  <a:txBody>
                    <a:bodyPr/>
                    <a:lstStyle/>
                    <a:p>
                      <a:endParaRPr lang="en-JP"/>
                    </a:p>
                  </a:txBody>
                  <a:tcPr>
                    <a:solidFill>
                      <a:schemeClr val="bg2"/>
                    </a:solidFill>
                  </a:tcPr>
                </a:tc>
                <a:tc>
                  <a:txBody>
                    <a:bodyPr/>
                    <a:lstStyle/>
                    <a:p>
                      <a:endParaRPr lang="en-JP"/>
                    </a:p>
                  </a:txBody>
                  <a:tcPr>
                    <a:solidFill>
                      <a:schemeClr val="bg2"/>
                    </a:solidFill>
                  </a:tcPr>
                </a:tc>
                <a:extLst>
                  <a:ext uri="{0D108BD9-81ED-4DB2-BD59-A6C34878D82A}">
                    <a16:rowId xmlns:a16="http://schemas.microsoft.com/office/drawing/2014/main" val="3698520444"/>
                  </a:ext>
                </a:extLst>
              </a:tr>
            </a:tbl>
          </a:graphicData>
        </a:graphic>
      </p:graphicFrame>
      <p:sp>
        <p:nvSpPr>
          <p:cNvPr id="8" name="テキスト ボックス 7">
            <a:extLst>
              <a:ext uri="{FF2B5EF4-FFF2-40B4-BE49-F238E27FC236}">
                <a16:creationId xmlns:a16="http://schemas.microsoft.com/office/drawing/2014/main" id="{D0E1CEE0-6B96-7E6A-DCB7-5BB09AF02C63}"/>
              </a:ext>
            </a:extLst>
          </p:cNvPr>
          <p:cNvSpPr txBox="1"/>
          <p:nvPr/>
        </p:nvSpPr>
        <p:spPr>
          <a:xfrm>
            <a:off x="8244760" y="2688771"/>
            <a:ext cx="1917794" cy="369332"/>
          </a:xfrm>
          <a:prstGeom prst="rect">
            <a:avLst/>
          </a:prstGeom>
          <a:noFill/>
        </p:spPr>
        <p:txBody>
          <a:bodyPr wrap="square" rtlCol="0">
            <a:spAutoFit/>
          </a:bodyPr>
          <a:lstStyle/>
          <a:p>
            <a:r>
              <a:rPr kumimoji="1" lang="ja-JP" altLang="en-US"/>
              <a:t>完成予想図</a:t>
            </a:r>
          </a:p>
        </p:txBody>
      </p:sp>
      <p:sp>
        <p:nvSpPr>
          <p:cNvPr id="10" name="正方形/長方形 9">
            <a:extLst>
              <a:ext uri="{FF2B5EF4-FFF2-40B4-BE49-F238E27FC236}">
                <a16:creationId xmlns:a16="http://schemas.microsoft.com/office/drawing/2014/main" id="{8DFB1095-B2F3-C3D6-8EB3-ACB06857074A}"/>
              </a:ext>
            </a:extLst>
          </p:cNvPr>
          <p:cNvSpPr/>
          <p:nvPr/>
        </p:nvSpPr>
        <p:spPr>
          <a:xfrm>
            <a:off x="8244760" y="1028825"/>
            <a:ext cx="2281726" cy="527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時間測定</a:t>
            </a:r>
            <a:endParaRPr kumimoji="1" lang="ja-JP" altLang="en-US"/>
          </a:p>
        </p:txBody>
      </p:sp>
      <p:sp>
        <p:nvSpPr>
          <p:cNvPr id="12" name="TextBox 11">
            <a:extLst>
              <a:ext uri="{FF2B5EF4-FFF2-40B4-BE49-F238E27FC236}">
                <a16:creationId xmlns:a16="http://schemas.microsoft.com/office/drawing/2014/main" id="{B8F7FBD7-BC81-8F19-26A1-8D14D3B586C6}"/>
              </a:ext>
            </a:extLst>
          </p:cNvPr>
          <p:cNvSpPr txBox="1"/>
          <p:nvPr/>
        </p:nvSpPr>
        <p:spPr>
          <a:xfrm>
            <a:off x="3579781" y="5687894"/>
            <a:ext cx="3118845" cy="369332"/>
          </a:xfrm>
          <a:prstGeom prst="rect">
            <a:avLst/>
          </a:prstGeom>
          <a:noFill/>
        </p:spPr>
        <p:txBody>
          <a:bodyPr wrap="square" rtlCol="0">
            <a:spAutoFit/>
          </a:bodyPr>
          <a:lstStyle/>
          <a:p>
            <a:pPr algn="l"/>
            <a:r>
              <a:rPr lang="en-US"/>
              <a:t>パズルピース初期配置</a:t>
            </a:r>
            <a:endParaRPr lang="en-JP"/>
          </a:p>
        </p:txBody>
      </p:sp>
      <p:sp>
        <p:nvSpPr>
          <p:cNvPr id="14" name="TextBox 13">
            <a:extLst>
              <a:ext uri="{FF2B5EF4-FFF2-40B4-BE49-F238E27FC236}">
                <a16:creationId xmlns:a16="http://schemas.microsoft.com/office/drawing/2014/main" id="{578BECD9-617C-972B-07C1-F26371B9ABED}"/>
              </a:ext>
            </a:extLst>
          </p:cNvPr>
          <p:cNvSpPr txBox="1"/>
          <p:nvPr/>
        </p:nvSpPr>
        <p:spPr>
          <a:xfrm>
            <a:off x="3551515" y="1556657"/>
            <a:ext cx="1828800" cy="369332"/>
          </a:xfrm>
          <a:prstGeom prst="rect">
            <a:avLst/>
          </a:prstGeom>
          <a:noFill/>
        </p:spPr>
        <p:txBody>
          <a:bodyPr wrap="square" rtlCol="0">
            <a:spAutoFit/>
          </a:bodyPr>
          <a:lstStyle/>
          <a:p>
            <a:pPr algn="l"/>
            <a:r>
              <a:rPr lang="en-JP"/>
              <a:t>パズル配置場所</a:t>
            </a:r>
          </a:p>
        </p:txBody>
      </p:sp>
    </p:spTree>
    <p:extLst>
      <p:ext uri="{BB962C8B-B14F-4D97-AF65-F5344CB8AC3E}">
        <p14:creationId xmlns:p14="http://schemas.microsoft.com/office/powerpoint/2010/main" val="202117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E892DB3-E1DE-6381-239E-76078B9F2B98}"/>
              </a:ext>
            </a:extLst>
          </p:cNvPr>
          <p:cNvSpPr/>
          <p:nvPr/>
        </p:nvSpPr>
        <p:spPr>
          <a:xfrm>
            <a:off x="1347788" y="726281"/>
            <a:ext cx="9496425" cy="54054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8" name="TextBox 17">
            <a:extLst>
              <a:ext uri="{FF2B5EF4-FFF2-40B4-BE49-F238E27FC236}">
                <a16:creationId xmlns:a16="http://schemas.microsoft.com/office/drawing/2014/main" id="{48E98B4F-128A-0D78-A77F-62BB83D986F7}"/>
              </a:ext>
            </a:extLst>
          </p:cNvPr>
          <p:cNvSpPr txBox="1"/>
          <p:nvPr/>
        </p:nvSpPr>
        <p:spPr>
          <a:xfrm>
            <a:off x="1233394" y="336310"/>
            <a:ext cx="4638488" cy="369332"/>
          </a:xfrm>
          <a:prstGeom prst="rect">
            <a:avLst/>
          </a:prstGeom>
          <a:noFill/>
        </p:spPr>
        <p:txBody>
          <a:bodyPr wrap="square" lIns="91440" tIns="45720" rIns="91440" bIns="45720" rtlCol="0" anchor="t">
            <a:spAutoFit/>
          </a:bodyPr>
          <a:lstStyle/>
          <a:p>
            <a:pPr algn="l"/>
            <a:r>
              <a:rPr lang="ja-JP" altLang="en-US">
                <a:ea typeface="游ゴシック"/>
              </a:rPr>
              <a:t>ゲ</a:t>
            </a:r>
            <a:r>
              <a:rPr lang="ja-JP">
                <a:ea typeface="游ゴシック"/>
              </a:rPr>
              <a:t>ーム画面</a:t>
            </a:r>
          </a:p>
        </p:txBody>
      </p:sp>
      <p:graphicFrame>
        <p:nvGraphicFramePr>
          <p:cNvPr id="3" name="Table 7">
            <a:extLst>
              <a:ext uri="{FF2B5EF4-FFF2-40B4-BE49-F238E27FC236}">
                <a16:creationId xmlns:a16="http://schemas.microsoft.com/office/drawing/2014/main" id="{5B85D819-8A7A-C65D-9874-372B6CC5BE92}"/>
              </a:ext>
            </a:extLst>
          </p:cNvPr>
          <p:cNvGraphicFramePr>
            <a:graphicFrameLocks noGrp="1"/>
          </p:cNvGraphicFramePr>
          <p:nvPr>
            <p:extLst>
              <p:ext uri="{D42A27DB-BD31-4B8C-83A1-F6EECF244321}">
                <p14:modId xmlns:p14="http://schemas.microsoft.com/office/powerpoint/2010/main" val="3337834389"/>
              </p:ext>
            </p:extLst>
          </p:nvPr>
        </p:nvGraphicFramePr>
        <p:xfrm>
          <a:off x="3692768" y="2256692"/>
          <a:ext cx="4590771" cy="2679161"/>
        </p:xfrm>
        <a:graphic>
          <a:graphicData uri="http://schemas.openxmlformats.org/drawingml/2006/table">
            <a:tbl>
              <a:tblPr firstRow="1" bandRow="1">
                <a:tableStyleId>{5C22544A-7EE6-4342-B048-85BDC9FD1C3A}</a:tableStyleId>
              </a:tblPr>
              <a:tblGrid>
                <a:gridCol w="1530257">
                  <a:extLst>
                    <a:ext uri="{9D8B030D-6E8A-4147-A177-3AD203B41FA5}">
                      <a16:colId xmlns:a16="http://schemas.microsoft.com/office/drawing/2014/main" val="2006412765"/>
                    </a:ext>
                  </a:extLst>
                </a:gridCol>
                <a:gridCol w="1530257">
                  <a:extLst>
                    <a:ext uri="{9D8B030D-6E8A-4147-A177-3AD203B41FA5}">
                      <a16:colId xmlns:a16="http://schemas.microsoft.com/office/drawing/2014/main" val="3529777837"/>
                    </a:ext>
                  </a:extLst>
                </a:gridCol>
                <a:gridCol w="1530257">
                  <a:extLst>
                    <a:ext uri="{9D8B030D-6E8A-4147-A177-3AD203B41FA5}">
                      <a16:colId xmlns:a16="http://schemas.microsoft.com/office/drawing/2014/main" val="2045285825"/>
                    </a:ext>
                  </a:extLst>
                </a:gridCol>
              </a:tblGrid>
              <a:tr h="1348153">
                <a:tc>
                  <a:txBody>
                    <a:bodyPr/>
                    <a:lstStyle/>
                    <a:p>
                      <a:endParaRPr lang="en-JP"/>
                    </a:p>
                  </a:txBody>
                  <a:tcPr>
                    <a:solidFill>
                      <a:schemeClr val="bg2"/>
                    </a:solidFill>
                  </a:tcPr>
                </a:tc>
                <a:tc>
                  <a:txBody>
                    <a:bodyPr/>
                    <a:lstStyle/>
                    <a:p>
                      <a:endParaRPr lang="en-JP"/>
                    </a:p>
                  </a:txBody>
                  <a:tcPr>
                    <a:solidFill>
                      <a:schemeClr val="bg2"/>
                    </a:solidFill>
                  </a:tcPr>
                </a:tc>
                <a:tc>
                  <a:txBody>
                    <a:bodyPr/>
                    <a:lstStyle/>
                    <a:p>
                      <a:endParaRPr lang="en-JP"/>
                    </a:p>
                  </a:txBody>
                  <a:tcPr>
                    <a:solidFill>
                      <a:schemeClr val="bg2"/>
                    </a:solidFill>
                  </a:tcPr>
                </a:tc>
                <a:extLst>
                  <a:ext uri="{0D108BD9-81ED-4DB2-BD59-A6C34878D82A}">
                    <a16:rowId xmlns:a16="http://schemas.microsoft.com/office/drawing/2014/main" val="3146975635"/>
                  </a:ext>
                </a:extLst>
              </a:tr>
              <a:tr h="1331008">
                <a:tc>
                  <a:txBody>
                    <a:bodyPr/>
                    <a:lstStyle/>
                    <a:p>
                      <a:endParaRPr lang="en-JP"/>
                    </a:p>
                  </a:txBody>
                  <a:tcPr>
                    <a:solidFill>
                      <a:schemeClr val="bg2"/>
                    </a:solidFill>
                  </a:tcPr>
                </a:tc>
                <a:tc>
                  <a:txBody>
                    <a:bodyPr/>
                    <a:lstStyle/>
                    <a:p>
                      <a:endParaRPr lang="en-JP"/>
                    </a:p>
                  </a:txBody>
                  <a:tcPr>
                    <a:solidFill>
                      <a:schemeClr val="bg2"/>
                    </a:solidFill>
                  </a:tcPr>
                </a:tc>
                <a:tc>
                  <a:txBody>
                    <a:bodyPr/>
                    <a:lstStyle/>
                    <a:p>
                      <a:endParaRPr lang="en-JP"/>
                    </a:p>
                  </a:txBody>
                  <a:tcPr>
                    <a:solidFill>
                      <a:schemeClr val="bg2"/>
                    </a:solidFill>
                  </a:tcPr>
                </a:tc>
                <a:extLst>
                  <a:ext uri="{0D108BD9-81ED-4DB2-BD59-A6C34878D82A}">
                    <a16:rowId xmlns:a16="http://schemas.microsoft.com/office/drawing/2014/main" val="3698520444"/>
                  </a:ext>
                </a:extLst>
              </a:tr>
            </a:tbl>
          </a:graphicData>
        </a:graphic>
      </p:graphicFrame>
      <p:sp>
        <p:nvSpPr>
          <p:cNvPr id="12" name="TextBox 11">
            <a:extLst>
              <a:ext uri="{FF2B5EF4-FFF2-40B4-BE49-F238E27FC236}">
                <a16:creationId xmlns:a16="http://schemas.microsoft.com/office/drawing/2014/main" id="{B8F7FBD7-BC81-8F19-26A1-8D14D3B586C6}"/>
              </a:ext>
            </a:extLst>
          </p:cNvPr>
          <p:cNvSpPr txBox="1"/>
          <p:nvPr/>
        </p:nvSpPr>
        <p:spPr>
          <a:xfrm>
            <a:off x="4253858" y="5438778"/>
            <a:ext cx="3118845" cy="369332"/>
          </a:xfrm>
          <a:prstGeom prst="rect">
            <a:avLst/>
          </a:prstGeom>
          <a:noFill/>
        </p:spPr>
        <p:txBody>
          <a:bodyPr wrap="square" lIns="91440" tIns="45720" rIns="91440" bIns="45720" rtlCol="0" anchor="t">
            <a:spAutoFit/>
          </a:bodyPr>
          <a:lstStyle/>
          <a:p>
            <a:pPr algn="l"/>
            <a:endParaRPr lang="ja-JP" altLang="en-US">
              <a:ea typeface="游ゴシック"/>
            </a:endParaRPr>
          </a:p>
        </p:txBody>
      </p:sp>
      <p:sp>
        <p:nvSpPr>
          <p:cNvPr id="14" name="TextBox 13">
            <a:extLst>
              <a:ext uri="{FF2B5EF4-FFF2-40B4-BE49-F238E27FC236}">
                <a16:creationId xmlns:a16="http://schemas.microsoft.com/office/drawing/2014/main" id="{578BECD9-617C-972B-07C1-F26371B9ABED}"/>
              </a:ext>
            </a:extLst>
          </p:cNvPr>
          <p:cNvSpPr txBox="1"/>
          <p:nvPr/>
        </p:nvSpPr>
        <p:spPr>
          <a:xfrm>
            <a:off x="5544438" y="3432350"/>
            <a:ext cx="1828800" cy="369332"/>
          </a:xfrm>
          <a:prstGeom prst="rect">
            <a:avLst/>
          </a:prstGeom>
          <a:noFill/>
        </p:spPr>
        <p:txBody>
          <a:bodyPr wrap="square" lIns="91440" tIns="45720" rIns="91440" bIns="45720" rtlCol="0" anchor="t">
            <a:spAutoFit/>
          </a:bodyPr>
          <a:lstStyle/>
          <a:p>
            <a:pPr algn="l"/>
            <a:r>
              <a:rPr lang="ja-JP" altLang="en-US">
                <a:ea typeface="游ゴシック"/>
              </a:rPr>
              <a:t>完成図</a:t>
            </a:r>
          </a:p>
        </p:txBody>
      </p:sp>
      <p:sp>
        <p:nvSpPr>
          <p:cNvPr id="19" name="テキスト ボックス 18">
            <a:extLst>
              <a:ext uri="{FF2B5EF4-FFF2-40B4-BE49-F238E27FC236}">
                <a16:creationId xmlns:a16="http://schemas.microsoft.com/office/drawing/2014/main" id="{0844B859-03A5-BD3E-4669-F35B63A9EE10}"/>
              </a:ext>
            </a:extLst>
          </p:cNvPr>
          <p:cNvSpPr txBox="1"/>
          <p:nvPr/>
        </p:nvSpPr>
        <p:spPr>
          <a:xfrm>
            <a:off x="3656134" y="1274884"/>
            <a:ext cx="48797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800">
                <a:ea typeface="游ゴシック"/>
              </a:rPr>
              <a:t>おめでとう的な</a:t>
            </a:r>
          </a:p>
        </p:txBody>
      </p:sp>
      <p:sp>
        <p:nvSpPr>
          <p:cNvPr id="20" name="正方形/長方形 19">
            <a:extLst>
              <a:ext uri="{FF2B5EF4-FFF2-40B4-BE49-F238E27FC236}">
                <a16:creationId xmlns:a16="http://schemas.microsoft.com/office/drawing/2014/main" id="{B34707F6-BECC-25E9-4393-48051B4BC219}"/>
              </a:ext>
            </a:extLst>
          </p:cNvPr>
          <p:cNvSpPr/>
          <p:nvPr/>
        </p:nvSpPr>
        <p:spPr>
          <a:xfrm>
            <a:off x="7942385" y="5480538"/>
            <a:ext cx="2652345"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rPr>
              <a:t>スコア表示画面へ進む</a:t>
            </a:r>
            <a:endParaRPr lang="ja-JP" altLang="en-US"/>
          </a:p>
        </p:txBody>
      </p:sp>
      <p:sp>
        <p:nvSpPr>
          <p:cNvPr id="21" name="テキスト ボックス 20">
            <a:extLst>
              <a:ext uri="{FF2B5EF4-FFF2-40B4-BE49-F238E27FC236}">
                <a16:creationId xmlns:a16="http://schemas.microsoft.com/office/drawing/2014/main" id="{F87412BE-0501-7B72-A3F8-9C86915A03B8}"/>
              </a:ext>
            </a:extLst>
          </p:cNvPr>
          <p:cNvSpPr txBox="1"/>
          <p:nvPr/>
        </p:nvSpPr>
        <p:spPr>
          <a:xfrm>
            <a:off x="3128682" y="5300278"/>
            <a:ext cx="2743200" cy="646331"/>
          </a:xfrm>
          <a:prstGeom prst="rect">
            <a:avLst/>
          </a:prstGeom>
          <a:noFill/>
        </p:spPr>
        <p:txBody>
          <a:bodyPr wrap="square" rtlCol="0">
            <a:spAutoFit/>
          </a:bodyPr>
          <a:lstStyle/>
          <a:p>
            <a:r>
              <a:rPr kumimoji="1" lang="ja-JP" altLang="en-US"/>
              <a:t>完成時</a:t>
            </a:r>
            <a:r>
              <a:rPr lang="ja-JP" altLang="en-US"/>
              <a:t>にパズルのように区切り線を表示する</a:t>
            </a:r>
            <a:endParaRPr kumimoji="1" lang="ja-JP" altLang="en-US"/>
          </a:p>
        </p:txBody>
      </p:sp>
    </p:spTree>
    <p:extLst>
      <p:ext uri="{BB962C8B-B14F-4D97-AF65-F5344CB8AC3E}">
        <p14:creationId xmlns:p14="http://schemas.microsoft.com/office/powerpoint/2010/main" val="101710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8654696-668D-64AD-0ACF-2CFCF8EA7B5C}"/>
              </a:ext>
            </a:extLst>
          </p:cNvPr>
          <p:cNvSpPr/>
          <p:nvPr/>
        </p:nvSpPr>
        <p:spPr>
          <a:xfrm>
            <a:off x="1556586" y="692080"/>
            <a:ext cx="9496425" cy="54054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3496366-EAC0-A2C6-E7CA-D585F5069732}"/>
              </a:ext>
            </a:extLst>
          </p:cNvPr>
          <p:cNvSpPr txBox="1"/>
          <p:nvPr/>
        </p:nvSpPr>
        <p:spPr>
          <a:xfrm>
            <a:off x="4512093" y="1221295"/>
            <a:ext cx="3585410" cy="707886"/>
          </a:xfrm>
          <a:prstGeom prst="rect">
            <a:avLst/>
          </a:prstGeom>
          <a:noFill/>
        </p:spPr>
        <p:txBody>
          <a:bodyPr wrap="square" rtlCol="0">
            <a:spAutoFit/>
          </a:bodyPr>
          <a:lstStyle/>
          <a:p>
            <a:pPr algn="ctr"/>
            <a:r>
              <a:rPr kumimoji="1" lang="ja-JP" altLang="en-US" sz="4000"/>
              <a:t>パズル完成</a:t>
            </a:r>
          </a:p>
        </p:txBody>
      </p:sp>
      <p:sp>
        <p:nvSpPr>
          <p:cNvPr id="10" name="テキスト ボックス 9">
            <a:extLst>
              <a:ext uri="{FF2B5EF4-FFF2-40B4-BE49-F238E27FC236}">
                <a16:creationId xmlns:a16="http://schemas.microsoft.com/office/drawing/2014/main" id="{249C33C0-7349-5683-8C8B-B2420CABCC18}"/>
              </a:ext>
            </a:extLst>
          </p:cNvPr>
          <p:cNvSpPr txBox="1"/>
          <p:nvPr/>
        </p:nvSpPr>
        <p:spPr>
          <a:xfrm>
            <a:off x="1251857" y="381000"/>
            <a:ext cx="1800493" cy="369332"/>
          </a:xfrm>
          <a:prstGeom prst="rect">
            <a:avLst/>
          </a:prstGeom>
          <a:noFill/>
        </p:spPr>
        <p:txBody>
          <a:bodyPr wrap="none" rtlCol="0">
            <a:spAutoFit/>
          </a:bodyPr>
          <a:lstStyle/>
          <a:p>
            <a:r>
              <a:rPr lang="ja-JP" altLang="en-US"/>
              <a:t>ゲーム終了画面</a:t>
            </a:r>
            <a:endParaRPr kumimoji="1" lang="ja-JP" altLang="en-US"/>
          </a:p>
        </p:txBody>
      </p:sp>
      <p:sp>
        <p:nvSpPr>
          <p:cNvPr id="2" name="正方形/長方形 1">
            <a:extLst>
              <a:ext uri="{FF2B5EF4-FFF2-40B4-BE49-F238E27FC236}">
                <a16:creationId xmlns:a16="http://schemas.microsoft.com/office/drawing/2014/main" id="{C952EE49-BC52-D7BE-7998-F97A5A944790}"/>
              </a:ext>
            </a:extLst>
          </p:cNvPr>
          <p:cNvSpPr/>
          <p:nvPr/>
        </p:nvSpPr>
        <p:spPr>
          <a:xfrm>
            <a:off x="2086789" y="1877940"/>
            <a:ext cx="8145782" cy="2661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タイムアタックの結果表示</a:t>
            </a:r>
            <a:endParaRPr kumimoji="1" lang="en-US" altLang="ja-JP"/>
          </a:p>
          <a:p>
            <a:pPr algn="ctr"/>
            <a:r>
              <a:rPr lang="en-US" altLang="ja-JP"/>
              <a:t>1.</a:t>
            </a:r>
          </a:p>
          <a:p>
            <a:pPr algn="ctr"/>
            <a:r>
              <a:rPr lang="en-US" altLang="ja-JP"/>
              <a:t>2.</a:t>
            </a:r>
          </a:p>
          <a:p>
            <a:pPr algn="ctr"/>
            <a:r>
              <a:rPr kumimoji="1" lang="en-US" altLang="ja-JP"/>
              <a:t>3.</a:t>
            </a:r>
          </a:p>
          <a:p>
            <a:pPr algn="ctr"/>
            <a:endParaRPr kumimoji="1" lang="ja-JP" altLang="en-US"/>
          </a:p>
        </p:txBody>
      </p:sp>
      <p:sp>
        <p:nvSpPr>
          <p:cNvPr id="3" name="角丸四角形 2">
            <a:extLst>
              <a:ext uri="{FF2B5EF4-FFF2-40B4-BE49-F238E27FC236}">
                <a16:creationId xmlns:a16="http://schemas.microsoft.com/office/drawing/2014/main" id="{C282502C-9FA6-BA63-9E88-7274B4CBE9D7}"/>
              </a:ext>
            </a:extLst>
          </p:cNvPr>
          <p:cNvSpPr/>
          <p:nvPr/>
        </p:nvSpPr>
        <p:spPr>
          <a:xfrm>
            <a:off x="4192011" y="5239530"/>
            <a:ext cx="2971800" cy="555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タイトルに戻る</a:t>
            </a:r>
          </a:p>
        </p:txBody>
      </p:sp>
      <p:sp>
        <p:nvSpPr>
          <p:cNvPr id="5" name="角丸四角形 4">
            <a:extLst>
              <a:ext uri="{FF2B5EF4-FFF2-40B4-BE49-F238E27FC236}">
                <a16:creationId xmlns:a16="http://schemas.microsoft.com/office/drawing/2014/main" id="{30C40589-93C7-B85A-294E-4A7164B86266}"/>
              </a:ext>
            </a:extLst>
          </p:cNvPr>
          <p:cNvSpPr/>
          <p:nvPr/>
        </p:nvSpPr>
        <p:spPr>
          <a:xfrm>
            <a:off x="7561038" y="5239531"/>
            <a:ext cx="3074376" cy="555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0" i="0" u="none" strike="noStrike">
                <a:solidFill>
                  <a:schemeClr val="bg1"/>
                </a:solidFill>
                <a:effectLst/>
                <a:latin typeface="Arial" panose="020B0604020202020204" pitchFamily="34" charset="0"/>
              </a:rPr>
              <a:t>同じ画像で難易度を変える</a:t>
            </a:r>
            <a:endParaRPr kumimoji="1" lang="ja-JP" altLang="en-US">
              <a:solidFill>
                <a:schemeClr val="bg1"/>
              </a:solidFill>
            </a:endParaRPr>
          </a:p>
        </p:txBody>
      </p:sp>
    </p:spTree>
    <p:extLst>
      <p:ext uri="{BB962C8B-B14F-4D97-AF65-F5344CB8AC3E}">
        <p14:creationId xmlns:p14="http://schemas.microsoft.com/office/powerpoint/2010/main" val="1350917865"/>
      </p:ext>
    </p:extLst>
  </p:cSld>
  <p:clrMapOvr>
    <a:masterClrMapping/>
  </p:clrMapOvr>
</p:sld>
</file>

<file path=ppt/theme/theme1.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E8823147D393704BA63E4FB5E362EA04" ma:contentTypeVersion="2" ma:contentTypeDescription="新しいドキュメントを作成します。" ma:contentTypeScope="" ma:versionID="9f0f4fce23a505c307d82c19452355b6">
  <xsd:schema xmlns:xsd="http://www.w3.org/2001/XMLSchema" xmlns:xs="http://www.w3.org/2001/XMLSchema" xmlns:p="http://schemas.microsoft.com/office/2006/metadata/properties" xmlns:ns2="95bbbd32-a166-474f-9ee5-8ccce305a69c" targetNamespace="http://schemas.microsoft.com/office/2006/metadata/properties" ma:root="true" ma:fieldsID="179eacd405273fa75e062499d4fc290b" ns2:_="">
    <xsd:import namespace="95bbbd32-a166-474f-9ee5-8ccce305a6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bbbd32-a166-474f-9ee5-8ccce305a6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2186EA-2D63-4077-BEE3-035CB72C517B}">
  <ds:schemaRefs>
    <ds:schemaRef ds:uri="95bbbd32-a166-474f-9ee5-8ccce305a6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8ACEBDBC-FB3B-4D63-AE4C-D6489343F477}">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7937D88F-E87F-428C-851B-4D1D1AC246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テーマ 2013 - 2022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酒井　陽都</dc:creator>
  <cp:revision>1</cp:revision>
  <dcterms:created xsi:type="dcterms:W3CDTF">2022-12-22T05:30:34Z</dcterms:created>
  <dcterms:modified xsi:type="dcterms:W3CDTF">2022-12-22T07:21:41Z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0x010100E8823147D393704BA63E4FB5E362EA04</vt:lpwstr>
  </property>
</Properties>
</file>