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0"/>
    <p:restoredTop sz="94719"/>
  </p:normalViewPr>
  <p:slideViewPr>
    <p:cSldViewPr snapToGrid="0">
      <p:cViewPr>
        <p:scale>
          <a:sx n="144" d="100"/>
          <a:sy n="144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16:59:54.41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15 225 16383,'4281'0'0,"-1055"0"0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16:59:54.41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15 225 16383,'2277'0'0,"-561"0"0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17:30:27.09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15 225 16383,'3584'0'0,"-884"0"0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17:30:27.09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15 225 16383,'2832'0'0,"-698"0"0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17:30:27.09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15 225 16383,'4806'0'0,"-1185"0"0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9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4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6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1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4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A16DBD7-994A-476E-15CF-C92AA3A2D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69" y="1881615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5000">
                <a:latin typeface="HGMaruGothicMPRO" panose="020F0600000000000000" pitchFamily="34" charset="-128"/>
                <a:ea typeface="HGMaruGothicMPRO" panose="020F0600000000000000" pitchFamily="34" charset="-128"/>
              </a:rPr>
              <a:t>オブジェクト指向</a:t>
            </a:r>
            <a:br>
              <a:rPr lang="en-US" altLang="ja-JP" sz="5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</a:br>
            <a:r>
              <a:rPr lang="ja-JP" altLang="en-US" sz="50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プログラミング課題</a:t>
            </a:r>
            <a:endParaRPr kumimoji="1" lang="ja-JP" altLang="en-US" sz="500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C884DB-4A9F-7CDB-E5D5-CFA267DD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8385" y="3085300"/>
            <a:ext cx="1741106" cy="956243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800">
                <a:latin typeface="HGMaruGothicMPRO" panose="020F0600000000000000" pitchFamily="34" charset="-128"/>
                <a:ea typeface="HGMaruGothicMPRO" panose="020F0600000000000000" pitchFamily="34" charset="-128"/>
              </a:rPr>
              <a:t>９班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06D601-6395-29CC-8684-2B42CBE0A304}"/>
              </a:ext>
            </a:extLst>
          </p:cNvPr>
          <p:cNvSpPr txBox="1"/>
          <p:nvPr/>
        </p:nvSpPr>
        <p:spPr>
          <a:xfrm>
            <a:off x="2043147" y="4843071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K21132</a:t>
            </a:r>
            <a:r>
              <a:rPr kumimoji="1" lang="ja-JP" altLang="en-US">
                <a:latin typeface="HGMaruGothicMPRO" panose="020F0600000000000000" pitchFamily="34" charset="-128"/>
                <a:ea typeface="HGMaruGothicMPRO" panose="020F0600000000000000" pitchFamily="34" charset="-128"/>
              </a:rPr>
              <a:t>吉田康太郎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457A3D-8680-D9CD-EC63-068A3A6F6C41}"/>
              </a:ext>
            </a:extLst>
          </p:cNvPr>
          <p:cNvSpPr txBox="1"/>
          <p:nvPr/>
        </p:nvSpPr>
        <p:spPr>
          <a:xfrm>
            <a:off x="5016678" y="484307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K21010</a:t>
            </a:r>
            <a:r>
              <a:rPr kumimoji="1" lang="ja-JP" altLang="en-US">
                <a:latin typeface="HGMaruGothicMPRO" panose="020F0600000000000000" pitchFamily="34" charset="-128"/>
                <a:ea typeface="HGMaruGothicMPRO" panose="020F0600000000000000" pitchFamily="34" charset="-128"/>
              </a:rPr>
              <a:t>伊藤貴俊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78CC45-E330-73F0-AE1B-54F405637444}"/>
              </a:ext>
            </a:extLst>
          </p:cNvPr>
          <p:cNvSpPr txBox="1"/>
          <p:nvPr/>
        </p:nvSpPr>
        <p:spPr>
          <a:xfrm>
            <a:off x="965769" y="5761345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K21026</a:t>
            </a:r>
            <a:r>
              <a:rPr kumimoji="1" lang="ja-JP" altLang="en-US">
                <a:latin typeface="HGMaruGothicMPRO" panose="020F0600000000000000" pitchFamily="34" charset="-128"/>
                <a:ea typeface="HGMaruGothicMPRO" panose="020F0600000000000000" pitchFamily="34" charset="-128"/>
              </a:rPr>
              <a:t>岡田隼弥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E6DA3A-B3C6-DAF2-56B2-A69A8003CCA2}"/>
              </a:ext>
            </a:extLst>
          </p:cNvPr>
          <p:cNvSpPr txBox="1"/>
          <p:nvPr/>
        </p:nvSpPr>
        <p:spPr>
          <a:xfrm>
            <a:off x="7968734" y="4844214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K21016</a:t>
            </a:r>
            <a:r>
              <a:rPr kumimoji="1" lang="ja-JP" altLang="en-US">
                <a:latin typeface="HGMaruGothicMPRO" panose="020F0600000000000000" pitchFamily="34" charset="-128"/>
                <a:ea typeface="HGMaruGothicMPRO" panose="020F0600000000000000" pitchFamily="34" charset="-128"/>
              </a:rPr>
              <a:t>今泉翔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713E1B3-191E-3712-F95D-9953EF3A833E}"/>
              </a:ext>
            </a:extLst>
          </p:cNvPr>
          <p:cNvSpPr txBox="1"/>
          <p:nvPr/>
        </p:nvSpPr>
        <p:spPr>
          <a:xfrm>
            <a:off x="6504181" y="5761345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K21095</a:t>
            </a:r>
            <a:r>
              <a:rPr kumimoji="1" lang="ja-JP" altLang="en-US">
                <a:latin typeface="HGMaruGothicMPRO" panose="020F0600000000000000" pitchFamily="34" charset="-128"/>
                <a:ea typeface="HGMaruGothicMPRO" panose="020F0600000000000000" pitchFamily="34" charset="-128"/>
              </a:rPr>
              <a:t>波多野良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9990577-EB05-2D99-F965-8B2E7126DD83}"/>
              </a:ext>
            </a:extLst>
          </p:cNvPr>
          <p:cNvSpPr txBox="1"/>
          <p:nvPr/>
        </p:nvSpPr>
        <p:spPr>
          <a:xfrm>
            <a:off x="9114885" y="5758774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K21126</a:t>
            </a:r>
            <a:r>
              <a:rPr kumimoji="1" lang="ja-JP" altLang="en-US">
                <a:latin typeface="HGMaruGothicMPRO" panose="020F0600000000000000" pitchFamily="34" charset="-128"/>
                <a:ea typeface="HGMaruGothicMPRO" panose="020F0600000000000000" pitchFamily="34" charset="-128"/>
              </a:rPr>
              <a:t>山田真聖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5DADB2-8B90-A449-8365-93B9ACC242C7}"/>
              </a:ext>
            </a:extLst>
          </p:cNvPr>
          <p:cNvSpPr txBox="1"/>
          <p:nvPr/>
        </p:nvSpPr>
        <p:spPr>
          <a:xfrm>
            <a:off x="3680685" y="5761345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K19041</a:t>
            </a:r>
            <a:r>
              <a:rPr kumimoji="1" lang="ja-JP" altLang="en-US">
                <a:latin typeface="HGMaruGothicMPRO" panose="020F0600000000000000" pitchFamily="34" charset="-128"/>
                <a:ea typeface="HGMaruGothicMPRO" panose="020F0600000000000000" pitchFamily="34" charset="-128"/>
              </a:rPr>
              <a:t>熊本和晃</a:t>
            </a:r>
          </a:p>
        </p:txBody>
      </p:sp>
    </p:spTree>
    <p:extLst>
      <p:ext uri="{BB962C8B-B14F-4D97-AF65-F5344CB8AC3E}">
        <p14:creationId xmlns:p14="http://schemas.microsoft.com/office/powerpoint/2010/main" val="81268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75BF1D-7400-8EA2-5B0F-B86482738BE6}"/>
              </a:ext>
            </a:extLst>
          </p:cNvPr>
          <p:cNvSpPr txBox="1"/>
          <p:nvPr/>
        </p:nvSpPr>
        <p:spPr>
          <a:xfrm>
            <a:off x="1570342" y="2495504"/>
            <a:ext cx="91132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・電子掲示板（</a:t>
            </a:r>
            <a:r>
              <a:rPr kumimoji="1" lang="en-US" altLang="ja-JP" sz="28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Web</a:t>
            </a:r>
            <a:r>
              <a:rPr kumimoji="1"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アプリケーション）</a:t>
            </a:r>
            <a:endParaRPr kumimoji="1"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写真やコメントを投稿できるような、電子情報投稿サイトを作成しました。</a:t>
            </a:r>
            <a:endParaRPr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endParaRPr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・</a:t>
            </a:r>
            <a:r>
              <a:rPr lang="ja-JP" altLang="en-US" sz="2800" u="dbl">
                <a:uFill>
                  <a:solidFill>
                    <a:srgbClr val="FF0000"/>
                  </a:solidFill>
                </a:uFill>
                <a:latin typeface="HGMaruGothicMPRO" panose="020F0600000000000000" pitchFamily="34" charset="-128"/>
                <a:ea typeface="HGMaruGothicMPRO" panose="020F0600000000000000" pitchFamily="34" charset="-128"/>
              </a:rPr>
              <a:t>注意点</a:t>
            </a:r>
            <a:endParaRPr lang="en-US" altLang="ja-JP" sz="2800" u="dbl" dirty="0">
              <a:uFill>
                <a:solidFill>
                  <a:srgbClr val="FF0000"/>
                </a:solidFill>
              </a:uFill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個人がアップロードしてリストとして人が閲覧するため、</a:t>
            </a:r>
            <a:endParaRPr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プライバシーポリシーは守られておりません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6CE17B-A064-BA30-CB0B-84CC912FECB1}"/>
              </a:ext>
            </a:extLst>
          </p:cNvPr>
          <p:cNvSpPr txBox="1"/>
          <p:nvPr/>
        </p:nvSpPr>
        <p:spPr>
          <a:xfrm>
            <a:off x="1559271" y="1000868"/>
            <a:ext cx="440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latin typeface="HGMaruGothicMPRO" panose="020F0600000000000000" pitchFamily="34" charset="-128"/>
                <a:ea typeface="HGMaruGothicMPRO" panose="020F0600000000000000" pitchFamily="34" charset="-128"/>
              </a:rPr>
              <a:t>作成したもの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インク 34">
                <a:extLst>
                  <a:ext uri="{FF2B5EF4-FFF2-40B4-BE49-F238E27FC236}">
                    <a16:creationId xmlns:a16="http://schemas.microsoft.com/office/drawing/2014/main" id="{B8EECC2D-431E-0CFF-E7C9-6CA6D841539A}"/>
                  </a:ext>
                </a:extLst>
              </p14:cNvPr>
              <p14:cNvContentPartPr/>
              <p14:nvPr/>
            </p14:nvContentPartPr>
            <p14:xfrm>
              <a:off x="1668955" y="1473982"/>
              <a:ext cx="2725763" cy="12817"/>
            </p14:xfrm>
          </p:contentPart>
        </mc:Choice>
        <mc:Fallback>
          <p:pic>
            <p:nvPicPr>
              <p:cNvPr id="35" name="インク 34">
                <a:extLst>
                  <a:ext uri="{FF2B5EF4-FFF2-40B4-BE49-F238E27FC236}">
                    <a16:creationId xmlns:a16="http://schemas.microsoft.com/office/drawing/2014/main" id="{B8EECC2D-431E-0CFF-E7C9-6CA6D84153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498" y="-2371118"/>
                <a:ext cx="2834314" cy="76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6CE17B-A064-BA30-CB0B-84CC912FECB1}"/>
              </a:ext>
            </a:extLst>
          </p:cNvPr>
          <p:cNvSpPr txBox="1"/>
          <p:nvPr/>
        </p:nvSpPr>
        <p:spPr>
          <a:xfrm>
            <a:off x="1559271" y="727788"/>
            <a:ext cx="153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>
                <a:latin typeface="HGMaruGothicMPRO" panose="020F0600000000000000" pitchFamily="34" charset="-128"/>
                <a:ea typeface="HGMaruGothicMPRO" panose="020F0600000000000000" pitchFamily="34" charset="-128"/>
              </a:rPr>
              <a:t>仕様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インク 34">
                <a:extLst>
                  <a:ext uri="{FF2B5EF4-FFF2-40B4-BE49-F238E27FC236}">
                    <a16:creationId xmlns:a16="http://schemas.microsoft.com/office/drawing/2014/main" id="{B8EECC2D-431E-0CFF-E7C9-6CA6D841539A}"/>
                  </a:ext>
                </a:extLst>
              </p14:cNvPr>
              <p14:cNvContentPartPr/>
              <p14:nvPr/>
            </p14:nvContentPartPr>
            <p14:xfrm>
              <a:off x="1570342" y="1395645"/>
              <a:ext cx="1449957" cy="12817"/>
            </p14:xfrm>
          </p:contentPart>
        </mc:Choice>
        <mc:Fallback>
          <p:pic>
            <p:nvPicPr>
              <p:cNvPr id="35" name="インク 34">
                <a:extLst>
                  <a:ext uri="{FF2B5EF4-FFF2-40B4-BE49-F238E27FC236}">
                    <a16:creationId xmlns:a16="http://schemas.microsoft.com/office/drawing/2014/main" id="{B8EECC2D-431E-0CFF-E7C9-6CA6D84153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5887" y="-2449455"/>
                <a:ext cx="1558504" cy="7690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0B3C2A-1C5D-477F-46ED-3E3C8649F202}"/>
              </a:ext>
            </a:extLst>
          </p:cNvPr>
          <p:cNvSpPr txBox="1"/>
          <p:nvPr/>
        </p:nvSpPr>
        <p:spPr>
          <a:xfrm>
            <a:off x="2564234" y="2368177"/>
            <a:ext cx="10226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・</a:t>
            </a:r>
            <a:r>
              <a:rPr kumimoji="1"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ログイン・アカウント作成機能</a:t>
            </a:r>
            <a:endParaRPr kumimoji="1"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・投稿閲覧、新規投稿機能の追加</a:t>
            </a:r>
            <a:endParaRPr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・アカウント毎の投稿リストを閲覧</a:t>
            </a:r>
            <a:endParaRPr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3D9560A-AFEA-502C-3F10-BAED3048C13C}"/>
              </a:ext>
            </a:extLst>
          </p:cNvPr>
          <p:cNvSpPr/>
          <p:nvPr/>
        </p:nvSpPr>
        <p:spPr>
          <a:xfrm>
            <a:off x="1817106" y="1832574"/>
            <a:ext cx="1648709" cy="4853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2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機能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E6790C-FDA3-F683-C3CB-BC5CB6DDF9DB}"/>
              </a:ext>
            </a:extLst>
          </p:cNvPr>
          <p:cNvSpPr txBox="1"/>
          <p:nvPr/>
        </p:nvSpPr>
        <p:spPr>
          <a:xfrm>
            <a:off x="2328517" y="5020465"/>
            <a:ext cx="958307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8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Flask(2.2.2), sqlite3(3.37.0), datetime, pytz(2022.7)</a:t>
            </a:r>
          </a:p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　　　　　　　　　　　　　　　　　　</a:t>
            </a:r>
            <a:r>
              <a:rPr lang="en-US" altLang="ja-JP" sz="28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(1</a:t>
            </a: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月</a:t>
            </a:r>
            <a:r>
              <a:rPr lang="en-US" altLang="ja-JP" sz="28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26</a:t>
            </a: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日確認</a:t>
            </a:r>
            <a:r>
              <a:rPr lang="en-US" altLang="ja-JP" sz="28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)</a:t>
            </a:r>
          </a:p>
          <a:p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974B84F3-7792-2DE7-AC03-64E7D9AA0706}"/>
              </a:ext>
            </a:extLst>
          </p:cNvPr>
          <p:cNvSpPr/>
          <p:nvPr/>
        </p:nvSpPr>
        <p:spPr>
          <a:xfrm>
            <a:off x="1817105" y="4297468"/>
            <a:ext cx="1648709" cy="4853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2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モジュール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5194044-F330-F064-985F-F9A11D6E9255}"/>
              </a:ext>
            </a:extLst>
          </p:cNvPr>
          <p:cNvCxnSpPr>
            <a:cxnSpLocks/>
          </p:cNvCxnSpPr>
          <p:nvPr/>
        </p:nvCxnSpPr>
        <p:spPr>
          <a:xfrm>
            <a:off x="2211355" y="2317880"/>
            <a:ext cx="0" cy="15449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EE8A8AD-90B5-71A1-84B0-F21A538E934B}"/>
              </a:ext>
            </a:extLst>
          </p:cNvPr>
          <p:cNvCxnSpPr>
            <a:cxnSpLocks/>
          </p:cNvCxnSpPr>
          <p:nvPr/>
        </p:nvCxnSpPr>
        <p:spPr>
          <a:xfrm>
            <a:off x="3390123" y="2220225"/>
            <a:ext cx="542730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23C6C1D-7EFE-44B9-D49A-048E2496D8D0}"/>
              </a:ext>
            </a:extLst>
          </p:cNvPr>
          <p:cNvCxnSpPr>
            <a:cxnSpLocks/>
          </p:cNvCxnSpPr>
          <p:nvPr/>
        </p:nvCxnSpPr>
        <p:spPr>
          <a:xfrm>
            <a:off x="8792547" y="2208179"/>
            <a:ext cx="24882" cy="16546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C118761-9007-9649-20B2-86F0550A7F9E}"/>
              </a:ext>
            </a:extLst>
          </p:cNvPr>
          <p:cNvCxnSpPr>
            <a:cxnSpLocks/>
          </p:cNvCxnSpPr>
          <p:nvPr/>
        </p:nvCxnSpPr>
        <p:spPr>
          <a:xfrm>
            <a:off x="2211355" y="3862873"/>
            <a:ext cx="660607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40D86C5-4022-3285-9D89-102E0C4F87F0}"/>
              </a:ext>
            </a:extLst>
          </p:cNvPr>
          <p:cNvCxnSpPr>
            <a:cxnSpLocks/>
          </p:cNvCxnSpPr>
          <p:nvPr/>
        </p:nvCxnSpPr>
        <p:spPr>
          <a:xfrm>
            <a:off x="2214465" y="4782774"/>
            <a:ext cx="0" cy="12945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8640642-D206-88DB-D0AE-11B3DBAA7079}"/>
              </a:ext>
            </a:extLst>
          </p:cNvPr>
          <p:cNvCxnSpPr>
            <a:cxnSpLocks/>
          </p:cNvCxnSpPr>
          <p:nvPr/>
        </p:nvCxnSpPr>
        <p:spPr>
          <a:xfrm>
            <a:off x="2211355" y="6077338"/>
            <a:ext cx="970023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4B8CF6E-545F-EC19-45CD-C77490E22640}"/>
              </a:ext>
            </a:extLst>
          </p:cNvPr>
          <p:cNvCxnSpPr>
            <a:cxnSpLocks/>
          </p:cNvCxnSpPr>
          <p:nvPr/>
        </p:nvCxnSpPr>
        <p:spPr>
          <a:xfrm>
            <a:off x="3390123" y="4696408"/>
            <a:ext cx="852146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7DDFAD5-6E4B-B3FA-0DDE-3C5F9D5FBF66}"/>
              </a:ext>
            </a:extLst>
          </p:cNvPr>
          <p:cNvCxnSpPr>
            <a:cxnSpLocks/>
          </p:cNvCxnSpPr>
          <p:nvPr/>
        </p:nvCxnSpPr>
        <p:spPr>
          <a:xfrm>
            <a:off x="11899149" y="4696408"/>
            <a:ext cx="12441" cy="138093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8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04B332-99C3-5947-6631-A951F60E652C}"/>
              </a:ext>
            </a:extLst>
          </p:cNvPr>
          <p:cNvSpPr txBox="1"/>
          <p:nvPr/>
        </p:nvSpPr>
        <p:spPr>
          <a:xfrm>
            <a:off x="1660839" y="833741"/>
            <a:ext cx="260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latin typeface="HGMaruGothicMPRO" panose="020F0600000000000000" pitchFamily="34" charset="-128"/>
                <a:ea typeface="HGMaruGothicMPRO" panose="020F0600000000000000" pitchFamily="34" charset="-128"/>
              </a:rPr>
              <a:t>実演動画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A9542406-52CF-7E6A-4483-755CFCFF65AF}"/>
                  </a:ext>
                </a:extLst>
              </p14:cNvPr>
              <p14:cNvContentPartPr/>
              <p14:nvPr/>
            </p14:nvContentPartPr>
            <p14:xfrm>
              <a:off x="1660838" y="1423130"/>
              <a:ext cx="2281658" cy="12817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A9542406-52CF-7E6A-4483-755CFCFF65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6383" y="-2421970"/>
                <a:ext cx="2390205" cy="76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3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A9542406-52CF-7E6A-4483-755CFCFF65AF}"/>
                  </a:ext>
                </a:extLst>
              </p14:cNvPr>
              <p14:cNvContentPartPr/>
              <p14:nvPr/>
            </p14:nvContentPartPr>
            <p14:xfrm>
              <a:off x="1734512" y="1427537"/>
              <a:ext cx="1802978" cy="12817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A9542406-52CF-7E6A-4483-755CFCFF65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0063" y="-2417563"/>
                <a:ext cx="1911512" cy="7690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CE10CE-BA9C-A86D-277A-A0AFBE55E276}"/>
              </a:ext>
            </a:extLst>
          </p:cNvPr>
          <p:cNvSpPr txBox="1"/>
          <p:nvPr/>
        </p:nvSpPr>
        <p:spPr>
          <a:xfrm>
            <a:off x="1679806" y="726051"/>
            <a:ext cx="2082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latin typeface="HGMaruGothicMPRO" panose="020F0600000000000000" pitchFamily="34" charset="-128"/>
                <a:ea typeface="HGMaruGothicMPRO" panose="020F0600000000000000" pitchFamily="34" charset="-128"/>
              </a:rPr>
              <a:t>問題点</a:t>
            </a:r>
            <a:endParaRPr kumimoji="1" lang="ja-JP" altLang="en-US" sz="440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EDA234-79D4-76F5-8849-8D02D2B8F5A2}"/>
              </a:ext>
            </a:extLst>
          </p:cNvPr>
          <p:cNvSpPr txBox="1"/>
          <p:nvPr/>
        </p:nvSpPr>
        <p:spPr>
          <a:xfrm>
            <a:off x="1180730" y="2388988"/>
            <a:ext cx="105977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・先程も述べたように、プライバシーポリシーが守られていない</a:t>
            </a:r>
            <a:endParaRPr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・コメント</a:t>
            </a:r>
            <a:r>
              <a:rPr lang="en-US" altLang="ja-JP" sz="28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&amp;</a:t>
            </a: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返信機能がない</a:t>
            </a:r>
            <a:endParaRPr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endParaRPr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endParaRPr kumimoji="1"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pPr marL="0" indent="0">
              <a:buNone/>
            </a:pPr>
            <a:r>
              <a:rPr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掲示板とは言えない</a:t>
            </a:r>
            <a:r>
              <a:rPr kumimoji="1" lang="ja-JP" altLang="en-US" sz="2800">
                <a:latin typeface="HGMaruGothicMPRO" panose="020F0600000000000000" pitchFamily="34" charset="-128"/>
                <a:ea typeface="HGMaruGothicMPRO" panose="020F0600000000000000" pitchFamily="34" charset="-128"/>
              </a:rPr>
              <a:t>どちらかというと個人の共有できるアルバム</a:t>
            </a:r>
            <a:endParaRPr kumimoji="1" lang="en-US" altLang="ja-JP" sz="28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7814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A9542406-52CF-7E6A-4483-755CFCFF65AF}"/>
                  </a:ext>
                </a:extLst>
              </p14:cNvPr>
              <p14:cNvContentPartPr/>
              <p14:nvPr/>
            </p14:nvContentPartPr>
            <p14:xfrm>
              <a:off x="1543896" y="1402053"/>
              <a:ext cx="3059430" cy="12817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A9542406-52CF-7E6A-4483-755CFCFF65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9445" y="-2443047"/>
                <a:ext cx="3167969" cy="7690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CE10CE-BA9C-A86D-277A-A0AFBE55E276}"/>
              </a:ext>
            </a:extLst>
          </p:cNvPr>
          <p:cNvSpPr txBox="1"/>
          <p:nvPr/>
        </p:nvSpPr>
        <p:spPr>
          <a:xfrm>
            <a:off x="1616387" y="871329"/>
            <a:ext cx="303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latin typeface="HGMaruGothicMPRO" panose="020F0600000000000000" pitchFamily="34" charset="-128"/>
                <a:ea typeface="HGMaruGothicMPRO" panose="020F0600000000000000" pitchFamily="34" charset="-128"/>
              </a:rPr>
              <a:t>機能について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728FF1-5106-A050-FFF3-9F9E3CED9144}"/>
              </a:ext>
            </a:extLst>
          </p:cNvPr>
          <p:cNvSpPr txBox="1"/>
          <p:nvPr/>
        </p:nvSpPr>
        <p:spPr>
          <a:xfrm>
            <a:off x="1740023" y="2447591"/>
            <a:ext cx="97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GMaruGothicMPRO" panose="020F0600000000000000" pitchFamily="34" charset="-128"/>
                <a:ea typeface="HGMaruGothicMPRO" panose="020F0600000000000000" pitchFamily="34" charset="-128"/>
              </a:rPr>
              <a:t>・「いいね」や返信機能がないため、コミュニティが作れらていない</a:t>
            </a:r>
          </a:p>
        </p:txBody>
      </p:sp>
    </p:spTree>
    <p:extLst>
      <p:ext uri="{BB962C8B-B14F-4D97-AF65-F5344CB8AC3E}">
        <p14:creationId xmlns:p14="http://schemas.microsoft.com/office/powerpoint/2010/main" val="72248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8823147D393704BA63E4FB5E362EA04" ma:contentTypeVersion="9" ma:contentTypeDescription="新しいドキュメントを作成します。" ma:contentTypeScope="" ma:versionID="5b7eabc0daa94dd0e022fe4e91b001bb">
  <xsd:schema xmlns:xsd="http://www.w3.org/2001/XMLSchema" xmlns:xs="http://www.w3.org/2001/XMLSchema" xmlns:p="http://schemas.microsoft.com/office/2006/metadata/properties" xmlns:ns2="95bbbd32-a166-474f-9ee5-8ccce305a69c" xmlns:ns3="04bd59e8-9450-42f6-bbc4-5350f7ca4104" targetNamespace="http://schemas.microsoft.com/office/2006/metadata/properties" ma:root="true" ma:fieldsID="ae31b1f63b01f01ff29dd8e02f675e20" ns2:_="" ns3:_="">
    <xsd:import namespace="95bbbd32-a166-474f-9ee5-8ccce305a69c"/>
    <xsd:import namespace="04bd59e8-9450-42f6-bbc4-5350f7ca4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bbbd32-a166-474f-9ee5-8ccce305a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fe395c4b-4dc9-4bd4-9fad-0172a41715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d59e8-9450-42f6-bbc4-5350f7ca410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0f2c2c-ebd4-4230-83df-8f988b0be529}" ma:internalName="TaxCatchAll" ma:showField="CatchAllData" ma:web="04bd59e8-9450-42f6-bbc4-5350f7ca41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bd59e8-9450-42f6-bbc4-5350f7ca4104" xsi:nil="true"/>
    <lcf76f155ced4ddcb4097134ff3c332f xmlns="95bbbd32-a166-474f-9ee5-8ccce305a69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19B75A-D47E-4362-A4D0-60F550159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bbbd32-a166-474f-9ee5-8ccce305a69c"/>
    <ds:schemaRef ds:uri="04bd59e8-9450-42f6-bbc4-5350f7ca41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978CD4-3181-4EB2-A87E-A852724752D2}">
  <ds:schemaRefs>
    <ds:schemaRef ds:uri="http://schemas.microsoft.com/office/2006/metadata/properties"/>
    <ds:schemaRef ds:uri="http://schemas.microsoft.com/office/infopath/2007/PartnerControls"/>
    <ds:schemaRef ds:uri="04bd59e8-9450-42f6-bbc4-5350f7ca4104"/>
    <ds:schemaRef ds:uri="95bbbd32-a166-474f-9ee5-8ccce305a69c"/>
  </ds:schemaRefs>
</ds:datastoreItem>
</file>

<file path=customXml/itemProps3.xml><?xml version="1.0" encoding="utf-8"?>
<ds:datastoreItem xmlns:ds="http://schemas.openxmlformats.org/officeDocument/2006/customXml" ds:itemID="{DA9C96D3-228C-40EE-A3CB-BD462450D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1449</TotalTime>
  <Words>178</Words>
  <Application>Microsoft Macintosh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HGMaruGothicMPRO</vt:lpstr>
      <vt:lpstr>Arial</vt:lpstr>
      <vt:lpstr>Calibri</vt:lpstr>
      <vt:lpstr>Calibri Light</vt:lpstr>
      <vt:lpstr>Office テーマ</vt:lpstr>
      <vt:lpstr>オブジェクト指向 プログラミング課題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 プログラミング課題</dc:title>
  <dc:creator>吉田　康太郎</dc:creator>
  <cp:lastModifiedBy>波多野　良</cp:lastModifiedBy>
  <cp:revision>32</cp:revision>
  <dcterms:created xsi:type="dcterms:W3CDTF">2023-01-26T07:00:59Z</dcterms:created>
  <dcterms:modified xsi:type="dcterms:W3CDTF">2023-01-27T17:42:04Z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0x010100E8823147D393704BA63E4FB5E362EA04</vt:lpwstr>
  </property>
  <property fmtid="{D5CDD505-2E9C-101B-9397-08002B2CF9AE}" pid="3" name="MediaServiceImageTags">
    <vt:lpwstr/>
  </property>
</Properties>
</file>