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8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EEE125-A284-BF68-6F9F-85975C3B47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A3E0CC-6663-8E87-034C-3787F9C11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47D271-D326-02C8-0633-EEED0E785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7B3A-8F6B-4A42-B6F5-1F01F270FEA5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3BFC0C-14FE-174D-757C-149CACC3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7ABB9B-6018-7DDC-FD2A-E6AC8F829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C4775-A500-482E-A510-B776BE3D90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595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FFCFF-E5BB-2AA3-8882-4B24FC404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F16A4B-A6FA-1277-39B7-AED311168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9971E6-B7F5-3C2B-0FEA-EFF6B2355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7B3A-8F6B-4A42-B6F5-1F01F270FEA5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79F4C6-5323-1DB0-5D7C-73B71A840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7FF8F9-191F-C6EF-E839-3591CC56C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C4775-A500-482E-A510-B776BE3D90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328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D34E6C-5900-1ECF-F278-CA7ECE933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734B87-1823-7C2F-1D09-179465576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9A8070-27EE-4D35-78C3-C95B8D773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7B3A-8F6B-4A42-B6F5-1F01F270FEA5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7973A0-D45A-3C12-DB5A-658808D3F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AB786-3098-82BC-F4C5-8417963E3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C4775-A500-482E-A510-B776BE3D90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877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AEB699-6662-1313-567B-41B731846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8D83B7-71DF-DCB0-68CB-A10D68ADF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BFC051-880B-2C62-A36D-B0F261A1F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7B3A-8F6B-4A42-B6F5-1F01F270FEA5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56B67F-2963-4F35-AA56-A86F2FD28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FF6CFC-7B05-D02F-19BC-15DA40EB1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C4775-A500-482E-A510-B776BE3D90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662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15096-9B13-D44E-FA39-10A7E3C3F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D1CC3B-A954-EC74-03B8-E4CEED3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43C6A7-5940-2FCF-744D-47E733CA8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7B3A-8F6B-4A42-B6F5-1F01F270FEA5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0CF0C6-A8F9-1E48-8744-E55AD820D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50E389-4E34-E1CF-29D8-8FF15289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C4775-A500-482E-A510-B776BE3D90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15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B15028-3A21-E39C-A2D9-659DB892C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D3D20A-AD6C-D1F0-00CB-2FE6BFC563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65B69E-49C1-3E67-1862-9AD7284E4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2D26D5-7F78-D037-3A6F-AB3D4CFFE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7B3A-8F6B-4A42-B6F5-1F01F270FEA5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382549-C118-708A-D396-17A37A454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93DBE-B147-CB5E-DB67-34DC7AA75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C4775-A500-482E-A510-B776BE3D90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17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3611B2-090E-093C-2BF3-3833C3658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61A995-FB22-CD98-0F24-865E61E7F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1C9D4F-DA7B-F913-C36E-3ED35452E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85835C-137F-BF74-CD25-C28994009C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F9843D-FDDD-752F-5881-8830E5488C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0F20B1-E99B-340D-2B8F-760078F0F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7B3A-8F6B-4A42-B6F5-1F01F270FEA5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FD6D3E9-926D-0440-B91A-31BAD0F59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13ACE1-865B-2463-E246-5D48EFC13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C4775-A500-482E-A510-B776BE3D90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82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C6B7C-CF7E-5304-DE8F-A78FDBEFF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F1E37B-65CA-4C0A-042F-C219DF779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7B3A-8F6B-4A42-B6F5-1F01F270FEA5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4BA0F5-76E8-8BB8-9E63-98700BE28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360D5A-5E79-9261-6575-27C314E42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C4775-A500-482E-A510-B776BE3D90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892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6B5A7C-638D-066C-6666-728DCCDC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7B3A-8F6B-4A42-B6F5-1F01F270FEA5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EB12C6-24DC-8D21-1890-CBCCFE81C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F54C88-9C79-9609-57E5-0726033BD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C4775-A500-482E-A510-B776BE3D90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64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913CA-1DC7-95CD-7108-A0F85A438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CB8F05-E6BF-EE55-74BE-3C31110AE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2E614A-B918-9971-F93C-FF3369793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FC60FB-0BBF-0FCB-6D72-14A2B4A4C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7B3A-8F6B-4A42-B6F5-1F01F270FEA5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81A36E-E1B3-E6C4-4C74-A3F6AEE5B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E0FE9D-D8F5-3D01-ECEC-835609CF0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C4775-A500-482E-A510-B776BE3D90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483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8F9946-0108-636E-5C10-597A93B2E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F006D6-3555-02FE-FEFB-65EFFC8D04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BCAC35-5437-D38A-8413-9C289969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0FCF3D-633B-1604-B281-6F4F39D37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7B3A-8F6B-4A42-B6F5-1F01F270FEA5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A26394-D6E3-6986-6926-0B18DF4D6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D35976-7627-1143-D00A-68D6C7E9C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C4775-A500-482E-A510-B776BE3D90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213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93D7E8-1146-D3C8-87D5-13A95A917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FCBDEE-0567-4F1D-B853-62105F258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2D56B0-8806-6F89-F20F-9542D2DF7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B7B3A-8F6B-4A42-B6F5-1F01F270FEA5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BA1B2C-6F79-0D9B-101B-23A314921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C3C48B-B28E-5450-BAFB-07587DF7C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C4775-A500-482E-A510-B776BE3D90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497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F1F85-8ECF-2C3D-7CE5-372950CD8F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COGETHER </a:t>
            </a:r>
            <a:r>
              <a:rPr lang="ko-KR" altLang="en-US" dirty="0"/>
              <a:t>시연 시나리오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773609-590E-C52A-9437-1D0D2FCD80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A801</a:t>
            </a:r>
          </a:p>
          <a:p>
            <a:r>
              <a:rPr lang="ko-KR" altLang="en-US" dirty="0" err="1"/>
              <a:t>김진회</a:t>
            </a:r>
            <a:r>
              <a:rPr lang="en-US" altLang="ko-KR" dirty="0"/>
              <a:t>, </a:t>
            </a:r>
            <a:r>
              <a:rPr lang="ko-KR" altLang="en-US" dirty="0" err="1"/>
              <a:t>고나령</a:t>
            </a:r>
            <a:r>
              <a:rPr lang="en-US" altLang="ko-KR" dirty="0"/>
              <a:t>, </a:t>
            </a:r>
            <a:r>
              <a:rPr lang="ko-KR" altLang="en-US" dirty="0" err="1"/>
              <a:t>박홍철</a:t>
            </a:r>
            <a:r>
              <a:rPr lang="en-US" altLang="ko-KR" dirty="0"/>
              <a:t>, </a:t>
            </a:r>
            <a:r>
              <a:rPr lang="ko-KR" altLang="en-US" dirty="0"/>
              <a:t>신성은</a:t>
            </a:r>
            <a:r>
              <a:rPr lang="en-US" altLang="ko-KR" dirty="0"/>
              <a:t>, </a:t>
            </a:r>
            <a:r>
              <a:rPr lang="ko-KR" altLang="en-US" dirty="0"/>
              <a:t>유지연</a:t>
            </a:r>
          </a:p>
        </p:txBody>
      </p:sp>
    </p:spTree>
    <p:extLst>
      <p:ext uri="{BB962C8B-B14F-4D97-AF65-F5344CB8AC3E}">
        <p14:creationId xmlns:p14="http://schemas.microsoft.com/office/powerpoint/2010/main" val="1314361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503AF-CAB6-C07D-C531-8301E1D39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메인 </a:t>
            </a:r>
            <a:r>
              <a:rPr lang="ko-KR" altLang="en-US" dirty="0" err="1"/>
              <a:t>피드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F2E361-AC48-134B-0BA5-0A59FE1C7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758" y="2126512"/>
            <a:ext cx="7106655" cy="377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458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811E41-6475-3B89-61C6-E54ED0D06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TIL</a:t>
            </a:r>
            <a:r>
              <a:rPr lang="ko-KR" altLang="en-US" dirty="0"/>
              <a:t> 상세 조회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3AAE76-D074-0EB0-2F59-448BB1F54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882" y="1917676"/>
            <a:ext cx="8584116" cy="457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20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34360-02A0-EEDD-565F-7ACB0F1A2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TIL</a:t>
            </a:r>
            <a:r>
              <a:rPr lang="ko-KR" altLang="en-US" dirty="0"/>
              <a:t> 작성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ADB789-3BCA-08F1-A044-73F5DD6DB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237" y="2140027"/>
            <a:ext cx="8183526" cy="435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39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1F3FE9-B7B7-9A60-622D-CA43541F2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구인 게시판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3C2A539-793E-8E97-E603-3F44FDD5F3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9824" y="1977310"/>
            <a:ext cx="3519376" cy="185307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5959F0F-75CB-2578-04AB-38ACC2A18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964" y="1904112"/>
            <a:ext cx="3625703" cy="192627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568CBCA-79C7-5029-0235-DB60BCFA4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4132" y="4309123"/>
            <a:ext cx="3603368" cy="191728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1216AEA-E510-DD54-3A41-05D6B9D0E9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3964" y="4309122"/>
            <a:ext cx="3625702" cy="19192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5F82688-C795-8953-2C29-C6D4E3B5A777}"/>
              </a:ext>
            </a:extLst>
          </p:cNvPr>
          <p:cNvSpPr txBox="1"/>
          <p:nvPr/>
        </p:nvSpPr>
        <p:spPr>
          <a:xfrm>
            <a:off x="2407940" y="3849932"/>
            <a:ext cx="1615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프로젝트 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919FC9-7054-1AE0-4DE9-CF188AE3C10C}"/>
              </a:ext>
            </a:extLst>
          </p:cNvPr>
          <p:cNvSpPr txBox="1"/>
          <p:nvPr/>
        </p:nvSpPr>
        <p:spPr>
          <a:xfrm>
            <a:off x="7624665" y="3882420"/>
            <a:ext cx="1615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스터디 탭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BDF512-FBBD-7B8B-3989-ECDA73BC0428}"/>
              </a:ext>
            </a:extLst>
          </p:cNvPr>
          <p:cNvSpPr txBox="1"/>
          <p:nvPr/>
        </p:nvSpPr>
        <p:spPr>
          <a:xfrm>
            <a:off x="2407939" y="6308209"/>
            <a:ext cx="1615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스크랩 탭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0C0EB4-9F33-79A8-4618-25072210C860}"/>
              </a:ext>
            </a:extLst>
          </p:cNvPr>
          <p:cNvSpPr txBox="1"/>
          <p:nvPr/>
        </p:nvSpPr>
        <p:spPr>
          <a:xfrm>
            <a:off x="7137919" y="6349783"/>
            <a:ext cx="210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내가 작성한 글 </a:t>
            </a:r>
            <a:r>
              <a:rPr lang="ko-KR" altLang="en-US" dirty="0"/>
              <a:t>탭</a:t>
            </a:r>
          </a:p>
        </p:txBody>
      </p:sp>
    </p:spTree>
    <p:extLst>
      <p:ext uri="{BB962C8B-B14F-4D97-AF65-F5344CB8AC3E}">
        <p14:creationId xmlns:p14="http://schemas.microsoft.com/office/powerpoint/2010/main" val="1126929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4E0E39-C894-A9CB-1C08-C96A8341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구인 게시판 상세보기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9DFF85-C9A7-A038-F604-6C52D8330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21" y="2498650"/>
            <a:ext cx="3221846" cy="32115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3BE504D-1601-B5A1-3129-0EAC44CD3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161" y="2689458"/>
            <a:ext cx="3567677" cy="257545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5836309-3DC1-F5C3-0802-C38F26F1E0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4732" y="2498650"/>
            <a:ext cx="3723469" cy="30206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A794FC-5A5A-05CD-D463-7FD00C83407E}"/>
              </a:ext>
            </a:extLst>
          </p:cNvPr>
          <p:cNvSpPr txBox="1"/>
          <p:nvPr/>
        </p:nvSpPr>
        <p:spPr>
          <a:xfrm>
            <a:off x="1482012" y="5825855"/>
            <a:ext cx="229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프로젝트 상세보기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905FE7-D9E6-B909-13F6-7F998756B54B}"/>
              </a:ext>
            </a:extLst>
          </p:cNvPr>
          <p:cNvSpPr txBox="1"/>
          <p:nvPr/>
        </p:nvSpPr>
        <p:spPr>
          <a:xfrm>
            <a:off x="5180046" y="5486976"/>
            <a:ext cx="1668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프로젝트 </a:t>
            </a:r>
            <a:r>
              <a:rPr lang="ko-KR" altLang="en-US" dirty="0" err="1"/>
              <a:t>구팀</a:t>
            </a:r>
            <a:r>
              <a:rPr lang="ko-KR" altLang="en-US" dirty="0"/>
              <a:t> 상세보기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6F4C2A-9EF6-35DC-834E-7B4DBC20C09E}"/>
              </a:ext>
            </a:extLst>
          </p:cNvPr>
          <p:cNvSpPr txBox="1"/>
          <p:nvPr/>
        </p:nvSpPr>
        <p:spPr>
          <a:xfrm>
            <a:off x="8838023" y="5610530"/>
            <a:ext cx="229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스터디 상세보기</a:t>
            </a:r>
          </a:p>
        </p:txBody>
      </p:sp>
    </p:spTree>
    <p:extLst>
      <p:ext uri="{BB962C8B-B14F-4D97-AF65-F5344CB8AC3E}">
        <p14:creationId xmlns:p14="http://schemas.microsoft.com/office/powerpoint/2010/main" val="1228284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809331-E660-54AE-293B-CEB7F2411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구인 게시판 작성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F74C12-0BDA-D8E8-FBDD-F81054C0B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679" y="1838693"/>
            <a:ext cx="8874642" cy="473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270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F43059-B8C3-08D2-EC56-62E4BE459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DM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F0B591-D215-8751-B620-B44210958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733" y="1812483"/>
            <a:ext cx="2518828" cy="43779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2C24016-4649-A74C-C03D-ED970A90A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891" y="1690688"/>
            <a:ext cx="2342218" cy="422856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ABAC1D3-8F72-75E1-5816-BD3C4C177A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5989" y="1344749"/>
            <a:ext cx="2611640" cy="46789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F5CEAA4-4653-9DA7-9E0F-62EE18184D26}"/>
              </a:ext>
            </a:extLst>
          </p:cNvPr>
          <p:cNvSpPr txBox="1"/>
          <p:nvPr/>
        </p:nvSpPr>
        <p:spPr>
          <a:xfrm>
            <a:off x="5564585" y="6150704"/>
            <a:ext cx="1361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채팅 화면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E45ACE-FE66-0753-C02F-83C5DB718042}"/>
              </a:ext>
            </a:extLst>
          </p:cNvPr>
          <p:cNvSpPr txBox="1"/>
          <p:nvPr/>
        </p:nvSpPr>
        <p:spPr>
          <a:xfrm>
            <a:off x="1923953" y="6308671"/>
            <a:ext cx="229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DM </a:t>
            </a:r>
            <a:r>
              <a:rPr lang="ko-KR" altLang="en-US" dirty="0"/>
              <a:t>목록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2E69F2-0643-7BA9-39D5-F1F6BB57481A}"/>
              </a:ext>
            </a:extLst>
          </p:cNvPr>
          <p:cNvSpPr txBox="1"/>
          <p:nvPr/>
        </p:nvSpPr>
        <p:spPr>
          <a:xfrm>
            <a:off x="8315989" y="6150704"/>
            <a:ext cx="261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안 읽은 메시지 수 표시</a:t>
            </a:r>
          </a:p>
        </p:txBody>
      </p:sp>
    </p:spTree>
    <p:extLst>
      <p:ext uri="{BB962C8B-B14F-4D97-AF65-F5344CB8AC3E}">
        <p14:creationId xmlns:p14="http://schemas.microsoft.com/office/powerpoint/2010/main" val="3204379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090CC-0075-6536-BEBA-BFBB8321F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 err="1"/>
              <a:t>챌린지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1CB24C-9904-5A73-617A-3F9D62DF1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943" y="1945991"/>
            <a:ext cx="8587563" cy="454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37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FCDEF-BE24-3CD5-6CAA-C5CEF8E65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 err="1"/>
              <a:t>챌린지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경쟁모드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8FB147-E182-16B9-9468-864F14CA1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304" y="4187829"/>
            <a:ext cx="7145480" cy="21029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D95EF34-37D2-B748-2500-70A425280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304" y="1856442"/>
            <a:ext cx="7264310" cy="21029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B15FB4-1CCE-097C-9EAF-C49786401664}"/>
              </a:ext>
            </a:extLst>
          </p:cNvPr>
          <p:cNvSpPr txBox="1"/>
          <p:nvPr/>
        </p:nvSpPr>
        <p:spPr>
          <a:xfrm>
            <a:off x="10065049" y="5102780"/>
            <a:ext cx="1361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경쟁모드 시작 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C87034-1E44-5A06-9166-E3445F4F6FA8}"/>
              </a:ext>
            </a:extLst>
          </p:cNvPr>
          <p:cNvSpPr txBox="1"/>
          <p:nvPr/>
        </p:nvSpPr>
        <p:spPr>
          <a:xfrm>
            <a:off x="10065050" y="3396734"/>
            <a:ext cx="1361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경쟁모드 시작 전</a:t>
            </a:r>
          </a:p>
        </p:txBody>
      </p:sp>
    </p:spTree>
    <p:extLst>
      <p:ext uri="{BB962C8B-B14F-4D97-AF65-F5344CB8AC3E}">
        <p14:creationId xmlns:p14="http://schemas.microsoft.com/office/powerpoint/2010/main" val="327254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5C792-48BC-6E4D-4D84-1D8D0C5EF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 err="1"/>
              <a:t>챌린지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협력 모드 작성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C42A2C-21F1-BC22-FA6E-76B265564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292" y="1998920"/>
            <a:ext cx="8170462" cy="433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940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BBC930-D8C2-C46D-1AB3-49C50B531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 dirty="0"/>
              <a:t>회원가입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5EE2B2-6944-3534-AEC1-ECBC07321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20" y="2019300"/>
            <a:ext cx="6723855" cy="35701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47CCC17-B3D1-687C-3348-8A9583B85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799" y="3100388"/>
            <a:ext cx="4974126" cy="2489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40EC4A-832F-9E5E-7F7A-C92B219AD897}"/>
              </a:ext>
            </a:extLst>
          </p:cNvPr>
          <p:cNvSpPr txBox="1"/>
          <p:nvPr/>
        </p:nvSpPr>
        <p:spPr>
          <a:xfrm>
            <a:off x="7305675" y="5733434"/>
            <a:ext cx="311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이메일로 오는 인증코드</a:t>
            </a:r>
          </a:p>
        </p:txBody>
      </p:sp>
    </p:spTree>
    <p:extLst>
      <p:ext uri="{BB962C8B-B14F-4D97-AF65-F5344CB8AC3E}">
        <p14:creationId xmlns:p14="http://schemas.microsoft.com/office/powerpoint/2010/main" val="1184808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35F63-676E-3BE4-F0B0-B4E99E046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 err="1"/>
              <a:t>챌린지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협력모드 입장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1A71A2-F04F-C4EC-31AD-894EE687A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270" y="1928317"/>
            <a:ext cx="8619460" cy="456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732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E3E119-601B-AEE1-F6FA-A88E4E901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 err="1"/>
              <a:t>챌린지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협력모드 멀티 채팅 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A3D42A-6520-EA99-98B9-C3293A364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98" y="2341992"/>
            <a:ext cx="5359002" cy="35095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47532F0-2E83-C351-A3D6-0830634D9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41991"/>
            <a:ext cx="5525386" cy="354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00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0811EC-4F6D-56DE-0648-9A1C65F1E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 err="1"/>
              <a:t>챌린지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협력모드 퇴장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25E6C3-6ED1-26B6-A587-F9A740CD7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549" y="2716619"/>
            <a:ext cx="3977984" cy="25186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531A84A-1343-0DF5-0BAE-65C2A3968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047" y="2676150"/>
            <a:ext cx="3850648" cy="27237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5A63D5-80F1-C4CD-33A6-1FE3B339BE93}"/>
              </a:ext>
            </a:extLst>
          </p:cNvPr>
          <p:cNvSpPr txBox="1"/>
          <p:nvPr/>
        </p:nvSpPr>
        <p:spPr>
          <a:xfrm>
            <a:off x="2705878" y="5673404"/>
            <a:ext cx="154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방장인 경우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5C2C1A-F00A-23AD-9CEE-2B8DB885FA3B}"/>
              </a:ext>
            </a:extLst>
          </p:cNvPr>
          <p:cNvSpPr txBox="1"/>
          <p:nvPr/>
        </p:nvSpPr>
        <p:spPr>
          <a:xfrm>
            <a:off x="7483152" y="5673404"/>
            <a:ext cx="1726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방장 아닌 경우</a:t>
            </a:r>
          </a:p>
        </p:txBody>
      </p:sp>
    </p:spTree>
    <p:extLst>
      <p:ext uri="{BB962C8B-B14F-4D97-AF65-F5344CB8AC3E}">
        <p14:creationId xmlns:p14="http://schemas.microsoft.com/office/powerpoint/2010/main" val="3831808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B07A88-53CA-BB64-9250-FBB26FC83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랭킹 페이지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E76806-F8EC-4E2E-ED98-5529768C8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06" y="2344478"/>
            <a:ext cx="6096000" cy="32733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E688CE7-79D7-76FC-038E-28F278810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989" y="1999722"/>
            <a:ext cx="2476311" cy="16997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82F3287-E56B-DECD-9A85-A5C6C5C64F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1439" y="2100597"/>
            <a:ext cx="2576655" cy="159888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34EC692-E924-6766-CA21-65A6E2CD8D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4849" y="4292215"/>
            <a:ext cx="2296590" cy="132556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47D9AB0-885A-9D3D-CC10-192A4628D3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382" y="4292215"/>
            <a:ext cx="2665247" cy="14988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64788AF-B8E7-1611-BCA9-D852D27C1456}"/>
              </a:ext>
            </a:extLst>
          </p:cNvPr>
          <p:cNvSpPr txBox="1"/>
          <p:nvPr/>
        </p:nvSpPr>
        <p:spPr>
          <a:xfrm>
            <a:off x="2286001" y="5782517"/>
            <a:ext cx="1865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기본 화면 구성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DA209D-EC6A-5868-E929-1E35272774D2}"/>
              </a:ext>
            </a:extLst>
          </p:cNvPr>
          <p:cNvSpPr txBox="1"/>
          <p:nvPr/>
        </p:nvSpPr>
        <p:spPr>
          <a:xfrm>
            <a:off x="8653456" y="3811182"/>
            <a:ext cx="1381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전체 랭킹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A1E822-74B1-4FB7-3A8C-7365FC424BAE}"/>
              </a:ext>
            </a:extLst>
          </p:cNvPr>
          <p:cNvSpPr txBox="1"/>
          <p:nvPr/>
        </p:nvSpPr>
        <p:spPr>
          <a:xfrm>
            <a:off x="8823109" y="6116874"/>
            <a:ext cx="1381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친구 랭킹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2919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C995A-3477-5E25-3F5C-E94397B0B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회원가입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298758-7431-AD89-99FA-EDA8A20A7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933089"/>
            <a:ext cx="8591550" cy="45597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FDBD6A-1B82-A2E7-7CA5-D844F1F4A57B}"/>
              </a:ext>
            </a:extLst>
          </p:cNvPr>
          <p:cNvSpPr txBox="1"/>
          <p:nvPr/>
        </p:nvSpPr>
        <p:spPr>
          <a:xfrm>
            <a:off x="9210675" y="2171700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기본 정보 작성 완료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0537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FADED-CC1D-80A7-3F1B-D3CD3DA17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회원가입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5809EF-019C-21E5-99A2-4E520DE8B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3" y="1690688"/>
            <a:ext cx="8277225" cy="44038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6FD74B-C094-D7AC-B6AC-013719C727A9}"/>
              </a:ext>
            </a:extLst>
          </p:cNvPr>
          <p:cNvSpPr txBox="1"/>
          <p:nvPr/>
        </p:nvSpPr>
        <p:spPr>
          <a:xfrm>
            <a:off x="4433885" y="6308209"/>
            <a:ext cx="354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사용하는 기술 스택 등록 가능</a:t>
            </a:r>
          </a:p>
        </p:txBody>
      </p:sp>
    </p:spTree>
    <p:extLst>
      <p:ext uri="{BB962C8B-B14F-4D97-AF65-F5344CB8AC3E}">
        <p14:creationId xmlns:p14="http://schemas.microsoft.com/office/powerpoint/2010/main" val="2851406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717ECF-D77D-DCFD-EB34-7D2E47874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로그인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77CE9B-CF30-D48A-CFED-1BA9FFFA0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1822634"/>
            <a:ext cx="9010650" cy="478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775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96A851-3900-A2EE-3104-23BD6C70B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프로필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12D838-3D3C-6A9B-30FC-514C3D431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690688"/>
            <a:ext cx="7459522" cy="39592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A50BAF5-0C6D-9918-55A7-027A1D781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460" y="3939770"/>
            <a:ext cx="4794030" cy="16922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EE3C2A-588B-999B-34F6-FF9BED315676}"/>
              </a:ext>
            </a:extLst>
          </p:cNvPr>
          <p:cNvSpPr txBox="1"/>
          <p:nvPr/>
        </p:nvSpPr>
        <p:spPr>
          <a:xfrm>
            <a:off x="8153400" y="5762625"/>
            <a:ext cx="303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왼쪽 페이지 하단의 모습</a:t>
            </a:r>
          </a:p>
        </p:txBody>
      </p:sp>
    </p:spTree>
    <p:extLst>
      <p:ext uri="{BB962C8B-B14F-4D97-AF65-F5344CB8AC3E}">
        <p14:creationId xmlns:p14="http://schemas.microsoft.com/office/powerpoint/2010/main" val="2250374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642CF1-6DCC-FE36-5A8D-A7CE586C8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프로필 수정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FD80BE-AF2A-BA14-BED9-FD52FC204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230" y="1906293"/>
            <a:ext cx="8064029" cy="427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10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A94192-05BD-C4F0-61A8-BDEF71495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프로필 </a:t>
            </a:r>
            <a:r>
              <a:rPr lang="en-US" altLang="ko-KR" dirty="0"/>
              <a:t>(</a:t>
            </a:r>
            <a:r>
              <a:rPr lang="ko-KR" altLang="en-US" dirty="0" err="1"/>
              <a:t>팔로우</a:t>
            </a:r>
            <a:r>
              <a:rPr lang="en-US" altLang="ko-KR" dirty="0"/>
              <a:t>, </a:t>
            </a:r>
            <a:r>
              <a:rPr lang="ko-KR" altLang="en-US" dirty="0" err="1"/>
              <a:t>팔로잉</a:t>
            </a:r>
            <a:r>
              <a:rPr lang="ko-KR" altLang="en-US" dirty="0"/>
              <a:t> 목록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45D026-882C-B5CB-2EA3-A0F50177D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617" y="2152650"/>
            <a:ext cx="4388384" cy="40617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98F4ABE-3A8F-04DC-BCEE-7A7C9DE32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383" y="2152650"/>
            <a:ext cx="4402703" cy="402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92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A94192-05BD-C4F0-61A8-BDEF71495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프로필 </a:t>
            </a:r>
            <a:r>
              <a:rPr lang="en-US" altLang="ko-KR" dirty="0"/>
              <a:t>(</a:t>
            </a:r>
            <a:r>
              <a:rPr lang="ko-KR" altLang="en-US" dirty="0"/>
              <a:t>유저 찾기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518765-57CA-B401-056E-5B8D2677C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094" y="1796545"/>
            <a:ext cx="4779906" cy="44540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4EDFBF9-37BD-47F1-B847-13C9C96D2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239" y="1796544"/>
            <a:ext cx="4856469" cy="452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249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182</Words>
  <Application>Microsoft Office PowerPoint</Application>
  <PresentationFormat>와이드스크린</PresentationFormat>
  <Paragraphs>46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COGETHER 시연 시나리오</vt:lpstr>
      <vt:lpstr>1. 회원가입</vt:lpstr>
      <vt:lpstr>1. 회원가입</vt:lpstr>
      <vt:lpstr>1. 회원가입</vt:lpstr>
      <vt:lpstr>2. 로그인</vt:lpstr>
      <vt:lpstr>3. 프로필</vt:lpstr>
      <vt:lpstr>3. 프로필 수정</vt:lpstr>
      <vt:lpstr>3. 프로필 (팔로우, 팔로잉 목록)</vt:lpstr>
      <vt:lpstr>3. 프로필 (유저 찾기)</vt:lpstr>
      <vt:lpstr>4. 메인 피드</vt:lpstr>
      <vt:lpstr>4. TIL 상세 조회</vt:lpstr>
      <vt:lpstr>4. TIL 작성</vt:lpstr>
      <vt:lpstr>5. 구인 게시판</vt:lpstr>
      <vt:lpstr>5. 구인 게시판 상세보기</vt:lpstr>
      <vt:lpstr>5. 구인 게시판 작성</vt:lpstr>
      <vt:lpstr>6. DM</vt:lpstr>
      <vt:lpstr>7. 챌린지</vt:lpstr>
      <vt:lpstr>7. 챌린지 (경쟁모드)</vt:lpstr>
      <vt:lpstr>7. 챌린지 (협력 모드 작성)</vt:lpstr>
      <vt:lpstr>7. 챌린지 (협력모드 입장)</vt:lpstr>
      <vt:lpstr>7. 챌린지 (협력모드 멀티 채팅 화면)</vt:lpstr>
      <vt:lpstr>7. 챌린지 (협력모드 퇴장)</vt:lpstr>
      <vt:lpstr>8. 랭킹 페이지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COGETHER 시연 시나리오</dc:title>
  <dc:creator>신성은</dc:creator>
  <cp:lastModifiedBy>신성은</cp:lastModifiedBy>
  <cp:revision>3</cp:revision>
  <dcterms:created xsi:type="dcterms:W3CDTF">2022-08-19T02:10:54Z</dcterms:created>
  <dcterms:modified xsi:type="dcterms:W3CDTF">2022-08-19T02:40:51Z</dcterms:modified>
</cp:coreProperties>
</file>