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1FFE-4B82-41C7-91A1-6DD4066E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B7163B-C152-442D-8910-60D1C50D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81D871-7A18-40DF-8C6E-32721A2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73D0A-C2B8-498B-AD85-D4B31C9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CF570-3C5D-4C52-8FDD-F3EF07AD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CDFE3-ABF9-4120-B677-B88FF865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39A6B-F8DF-492C-B4C7-7AB4AC54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B5068-DFD1-4F80-9E90-76ABBBE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7463C-8185-48AB-8024-65E2FB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FA3B2-E4B8-40B2-952B-790AC72A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8A8115-312A-472B-A15C-B34994D3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558CA-30EE-4246-9468-23277749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CB0A-16D3-4878-AA3C-39BCFBA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EBEB3-C705-40C7-A756-76C3D76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0C9A1-8536-4417-8525-94B80CFE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BB123-6604-4B2F-BD72-4FB3929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51379-D0A9-43E3-B87B-53EF34C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6B2B2-F8FB-4AB1-A64C-D7F15C5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D5BC-1E2A-4DE1-A940-A828AD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98FFC-11E2-468D-ADE1-1938A8F2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F7558-EF13-49D6-B06E-4B6D01A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61E2C-4D87-4F95-97F9-D738E3A3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97EC-AB4B-40E4-89E2-4D0EC56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4737C-9E80-47A5-BEB0-FA9DF9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77DA2-35AC-4310-86D8-C0F8DF0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6680-8153-4F84-96D3-B907BCF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C0742-07ED-4A2D-BC56-3DFE5C0D9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0B6EFE-2B86-4B77-B1B0-DA798136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593DA-BF84-49B7-BE3A-C0C2DC0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6BCFE-3EC8-486D-A579-F81B93F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1620C-63C4-48EC-B5D6-67A9144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D687-229A-49C9-86E5-DC62F85F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F8E9A-2A0E-4DF2-9E86-1108D02B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CFC10-0390-4A19-AC0C-7862F16B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1A2CC5-3F82-4FED-90AB-369F209C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0C630-899F-45D9-A6BE-81620F13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08645C-5A45-4614-91DC-526FD83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44C77D-6C1B-4C8A-8E3A-5BD9A0C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3E184-B953-4C51-B653-778850F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1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F3FC-E8A1-44B3-A5BC-4E7ED1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A9F4F-EC47-4EC6-93AB-ACE3713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0C6702-45ED-4156-9428-93B48A46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93A29C-5A4F-4782-A12A-66BF497F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53962-755F-45DA-94C7-0141680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9CE54B-20E5-43E8-A6B5-58DD470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E9BD8-5EB8-4BC0-9E0B-609AD1F1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1EEF2-9D13-4755-9822-F0FA4BD4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33929-4BC4-460B-A5D8-07E3114C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12F569-CF49-47FE-A686-FB45ED8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C31AA-1AE9-400A-BFDB-6B66617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A9EF3-25EF-46EE-967C-84A1EB3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E1BE9-15AB-464A-ABC0-53741B6B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FD7C-A07A-453A-BD73-F27AB2F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4F00C4-3090-417D-9736-A8754C20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3849A-43B6-443C-8563-05DA972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EAD43-3CC6-4902-BEC0-6D87D5BD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12134-6920-4FDB-967E-AB05D22D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6F92-7A7A-4F49-A8FF-76D1543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48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E26E42-CF68-4548-8CBD-97C9152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BA65E-39FA-46C2-9EBB-40ACEC28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B61B7-6093-4578-AF01-86920320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D3E3-4E9A-47BC-9788-F490A4A1AE4B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E2327-C06A-4973-B8A1-928A3C4E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526D-C15C-4D6D-88D1-71EA0692F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946-2949-4EB8-BE18-CBB311776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82BF-5C5B-408C-A370-DFDC47AE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超　開　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EA77B7-BBA3-4A79-86B6-9E470E03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アクションゲーム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3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5D808-123D-4F74-8B10-B29A3FB0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88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世界観</a:t>
            </a:r>
            <a:br>
              <a:rPr kumimoji="1" lang="en-US" altLang="ja-JP" sz="3200" dirty="0"/>
            </a:br>
            <a:r>
              <a:rPr kumimoji="1" lang="ja-JP" altLang="en-US" sz="3200" dirty="0"/>
              <a:t>主人公は超開王という賞金付きの番組のチャレンジャーに選ばれたため、拉致されて監禁されている。</a:t>
            </a:r>
            <a:br>
              <a:rPr kumimoji="1" lang="en-US" altLang="ja-JP" sz="3200" dirty="0"/>
            </a:br>
            <a:r>
              <a:rPr kumimoji="1" lang="ja-JP" altLang="en-US" sz="3200" dirty="0"/>
              <a:t>そしてついに主人公の出番が回ってきた。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登場人物</a:t>
            </a:r>
            <a:br>
              <a:rPr kumimoji="1" lang="en-US" altLang="ja-JP" sz="3200" dirty="0"/>
            </a:br>
            <a:r>
              <a:rPr kumimoji="1" lang="ja-JP" altLang="en-US" sz="3200" dirty="0"/>
              <a:t>挑 戦漢（ちょう　せんかん）</a:t>
            </a:r>
            <a:br>
              <a:rPr kumimoji="1" lang="en-US" altLang="ja-JP" sz="3200" dirty="0"/>
            </a:br>
            <a:r>
              <a:rPr lang="ja-JP" altLang="en-US" sz="3200" dirty="0"/>
              <a:t>日々</a:t>
            </a:r>
            <a:r>
              <a:rPr lang="ja-JP" altLang="en-US" sz="3200" dirty="0" err="1"/>
              <a:t>だめだめ</a:t>
            </a:r>
            <a:r>
              <a:rPr lang="ja-JP" altLang="en-US" sz="3200" dirty="0"/>
              <a:t>な生活を送っていたが、</a:t>
            </a:r>
            <a:br>
              <a:rPr lang="en-US" altLang="ja-JP" sz="3200" dirty="0"/>
            </a:br>
            <a:r>
              <a:rPr lang="ja-JP" altLang="en-US" sz="3200" dirty="0"/>
              <a:t>ふと超開王のチラシを見て</a:t>
            </a:r>
            <a:br>
              <a:rPr lang="en-US" altLang="ja-JP" sz="3200" dirty="0"/>
            </a:br>
            <a:r>
              <a:rPr lang="ja-JP" altLang="en-US" sz="3200" dirty="0"/>
              <a:t>今の生活から脱却しようと</a:t>
            </a:r>
            <a:br>
              <a:rPr lang="en-US" altLang="ja-JP" sz="3200" dirty="0"/>
            </a:br>
            <a:r>
              <a:rPr lang="ja-JP" altLang="en-US" sz="3200" dirty="0"/>
              <a:t>応募することを決意する。</a:t>
            </a:r>
            <a:r>
              <a:rPr kumimoji="1" lang="ja-JP" altLang="en-US" sz="3200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6DCF40-F1D8-479E-92BB-76B141B5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2" y="2723492"/>
            <a:ext cx="3023896" cy="35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01885F29-EF78-47C3-95F7-D0E74DEA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1" y="834439"/>
            <a:ext cx="9532438" cy="5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5E1D5-79E1-4612-B872-43C9DB5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D13F-BEA0-44E3-8589-707CD6DE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主人公が走って３種類ほどのステージをクリアすればクリア。</a:t>
            </a:r>
            <a:endParaRPr kumimoji="1" lang="en-US" altLang="ja-JP" dirty="0"/>
          </a:p>
          <a:p>
            <a:r>
              <a:rPr kumimoji="1" lang="ja-JP" altLang="en-US" dirty="0"/>
              <a:t>小さめのステージが数種類あり、その中からランダムに３つ選ばれ、それらが繋がり、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ステージとなる。</a:t>
            </a:r>
            <a:r>
              <a:rPr lang="ja-JP" altLang="en-US" dirty="0"/>
              <a:t>（この部分に力を入れて独自性を出したい。）</a:t>
            </a:r>
            <a:endParaRPr lang="en-US" altLang="ja-JP" dirty="0"/>
          </a:p>
          <a:p>
            <a:r>
              <a:rPr kumimoji="1" lang="ja-JP" altLang="en-US" dirty="0"/>
              <a:t>制限時間あり。クリア時にクリア時間を表示させたり、歴代</a:t>
            </a:r>
            <a:r>
              <a:rPr kumimoji="1" lang="en-US" altLang="ja-JP" dirty="0"/>
              <a:t>TOP</a:t>
            </a:r>
            <a:r>
              <a:rPr kumimoji="1" lang="ja-JP" altLang="en-US" dirty="0"/>
              <a:t>３までの記録も出したい。</a:t>
            </a:r>
            <a:endParaRPr kumimoji="1" lang="en-US" altLang="ja-JP" dirty="0"/>
          </a:p>
          <a:p>
            <a:r>
              <a:rPr kumimoji="1" lang="en-US" altLang="ja-JP" dirty="0"/>
              <a:t>HP</a:t>
            </a:r>
            <a:r>
              <a:rPr kumimoji="1" lang="ja-JP" altLang="en-US" dirty="0"/>
              <a:t>を作るかは未定。障害物から強い衝撃を受けたり、落ちたりしたら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が減る、もしくは怯ませてタイムロスにさせる。</a:t>
            </a:r>
            <a:endParaRPr kumimoji="1" lang="en-US" altLang="ja-JP" dirty="0"/>
          </a:p>
          <a:p>
            <a:r>
              <a:rPr lang="ja-JP" altLang="en-US" dirty="0"/>
              <a:t>一応１種類あたりのステージ構成はシンプルにしておく。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1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203</Words>
  <Application>Microsoft Office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超　開　王</vt:lpstr>
      <vt:lpstr>世界観 主人公は超開王という賞金付きの番組のチャレンジャーに選ばれたため、拉致されて監禁されている。 そしてついに主人公の出番が回ってきた。  登場人物 挑 戦漢（ちょう　せんかん） 日々だめだめな生活を送っていたが、 ふと超開王のチラシを見て 今の生活から脱却しようと 応募することを決意する。　</vt:lpstr>
      <vt:lpstr>PowerPoint プレゼンテーション</vt:lpstr>
      <vt:lpstr>ゲームシステム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　開　王</dc:title>
  <dc:creator>粟村尉</dc:creator>
  <cp:lastModifiedBy>粟村尉</cp:lastModifiedBy>
  <cp:revision>8</cp:revision>
  <dcterms:created xsi:type="dcterms:W3CDTF">2023-04-12T00:46:45Z</dcterms:created>
  <dcterms:modified xsi:type="dcterms:W3CDTF">2023-04-12T02:05:39Z</dcterms:modified>
</cp:coreProperties>
</file>